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28803600" cy="32407225"/>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8" charset="0"/>
      <a:defRPr sz="6900" kern="1200">
        <a:solidFill>
          <a:schemeClr val="bg1"/>
        </a:solidFill>
        <a:latin typeface="Calibri" pitchFamily="34" charset="0"/>
        <a:ea typeface="ＭＳ Ｐゴシック" pitchFamily="34" charset="-128"/>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sz="6900" kern="1200">
        <a:solidFill>
          <a:schemeClr val="bg1"/>
        </a:solidFill>
        <a:latin typeface="Calibri" pitchFamily="34" charset="0"/>
        <a:ea typeface="ＭＳ Ｐゴシック" pitchFamily="34" charset="-128"/>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sz="6900" kern="1200">
        <a:solidFill>
          <a:schemeClr val="bg1"/>
        </a:solidFill>
        <a:latin typeface="Calibri" pitchFamily="34" charset="0"/>
        <a:ea typeface="ＭＳ Ｐゴシック" pitchFamily="34" charset="-128"/>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sz="6900" kern="1200">
        <a:solidFill>
          <a:schemeClr val="bg1"/>
        </a:solidFill>
        <a:latin typeface="Calibri" pitchFamily="34" charset="0"/>
        <a:ea typeface="ＭＳ Ｐゴシック" pitchFamily="34" charset="-128"/>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sz="6900" kern="1200">
        <a:solidFill>
          <a:schemeClr val="bg1"/>
        </a:solidFill>
        <a:latin typeface="Calibri" pitchFamily="34" charset="0"/>
        <a:ea typeface="ＭＳ Ｐゴシック" pitchFamily="34" charset="-128"/>
        <a:cs typeface="+mn-cs"/>
      </a:defRPr>
    </a:lvl5pPr>
    <a:lvl6pPr marL="2286000" algn="l" defTabSz="914400" rtl="0" eaLnBrk="1" latinLnBrk="0" hangingPunct="1">
      <a:defRPr sz="6900" kern="1200">
        <a:solidFill>
          <a:schemeClr val="bg1"/>
        </a:solidFill>
        <a:latin typeface="Calibri" pitchFamily="34" charset="0"/>
        <a:ea typeface="ＭＳ Ｐゴシック" pitchFamily="34" charset="-128"/>
        <a:cs typeface="+mn-cs"/>
      </a:defRPr>
    </a:lvl6pPr>
    <a:lvl7pPr marL="2743200" algn="l" defTabSz="914400" rtl="0" eaLnBrk="1" latinLnBrk="0" hangingPunct="1">
      <a:defRPr sz="6900" kern="1200">
        <a:solidFill>
          <a:schemeClr val="bg1"/>
        </a:solidFill>
        <a:latin typeface="Calibri" pitchFamily="34" charset="0"/>
        <a:ea typeface="ＭＳ Ｐゴシック" pitchFamily="34" charset="-128"/>
        <a:cs typeface="+mn-cs"/>
      </a:defRPr>
    </a:lvl7pPr>
    <a:lvl8pPr marL="3200400" algn="l" defTabSz="914400" rtl="0" eaLnBrk="1" latinLnBrk="0" hangingPunct="1">
      <a:defRPr sz="6900" kern="1200">
        <a:solidFill>
          <a:schemeClr val="bg1"/>
        </a:solidFill>
        <a:latin typeface="Calibri" pitchFamily="34" charset="0"/>
        <a:ea typeface="ＭＳ Ｐゴシック" pitchFamily="34" charset="-128"/>
        <a:cs typeface="+mn-cs"/>
      </a:defRPr>
    </a:lvl8pPr>
    <a:lvl9pPr marL="3657600" algn="l" defTabSz="914400" rtl="0" eaLnBrk="1" latinLnBrk="0" hangingPunct="1">
      <a:defRPr sz="6900" kern="1200">
        <a:solidFill>
          <a:schemeClr val="bg1"/>
        </a:solidFill>
        <a:latin typeface="Calibri"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864" y="599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858000" cy="9144000"/>
          </a:xfrm>
          <a:prstGeom prst="roundRect">
            <a:avLst>
              <a:gd name="adj" fmla="val 23"/>
            </a:avLst>
          </a:prstGeom>
          <a:solidFill>
            <a:srgbClr val="FFFFFF"/>
          </a:solidFill>
          <a:ln w="9360" cap="sq">
            <a:noFill/>
            <a:miter lim="800000"/>
            <a:headEnd/>
            <a:tailEnd/>
          </a:ln>
          <a:effectLst/>
        </p:spPr>
        <p:txBody>
          <a:bodyPr wrap="none" anchor="ctr"/>
          <a:lstStyle/>
          <a:p>
            <a:endParaRPr lang="ca-ES"/>
          </a:p>
        </p:txBody>
      </p:sp>
      <p:sp>
        <p:nvSpPr>
          <p:cNvPr id="3075"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ca-ES"/>
          </a:p>
        </p:txBody>
      </p:sp>
      <p:sp>
        <p:nvSpPr>
          <p:cNvPr id="3076"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ca-ES"/>
          </a:p>
        </p:txBody>
      </p:sp>
      <p:sp>
        <p:nvSpPr>
          <p:cNvPr id="3077" name="Rectangle 4"/>
          <p:cNvSpPr>
            <a:spLocks noGrp="1" noRot="1" noChangeAspect="1" noChangeArrowheads="1"/>
          </p:cNvSpPr>
          <p:nvPr>
            <p:ph type="sldImg"/>
          </p:nvPr>
        </p:nvSpPr>
        <p:spPr bwMode="auto">
          <a:xfrm>
            <a:off x="-11798300" y="-11796713"/>
            <a:ext cx="11793537" cy="12487276"/>
          </a:xfrm>
          <a:prstGeom prst="rect">
            <a:avLst/>
          </a:prstGeom>
          <a:noFill/>
          <a:ln w="9525">
            <a:noFill/>
            <a:round/>
            <a:headEnd/>
            <a:tailEnd/>
          </a:ln>
          <a:effectLst/>
        </p:spPr>
      </p:sp>
      <p:sp>
        <p:nvSpPr>
          <p:cNvPr id="2053" name="Rectangle 5"/>
          <p:cNvSpPr>
            <a:spLocks noGrp="1" noChangeArrowheads="1"/>
          </p:cNvSpPr>
          <p:nvPr>
            <p:ph type="body"/>
          </p:nvPr>
        </p:nvSpPr>
        <p:spPr bwMode="auto">
          <a:xfrm>
            <a:off x="685800" y="4343400"/>
            <a:ext cx="5480050" cy="410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ca-ES" altLang="ca-ES" noProof="0" smtClean="0"/>
          </a:p>
        </p:txBody>
      </p:sp>
    </p:spTree>
    <p:extLst>
      <p:ext uri="{BB962C8B-B14F-4D97-AF65-F5344CB8AC3E}">
        <p14:creationId xmlns:p14="http://schemas.microsoft.com/office/powerpoint/2010/main" val="77456594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txBox="1">
            <a:spLocks noGrp="1" noRot="1" noChangeAspect="1" noChangeArrowheads="1" noTextEdit="1"/>
          </p:cNvSpPr>
          <p:nvPr>
            <p:ph type="sldImg"/>
          </p:nvPr>
        </p:nvSpPr>
        <p:spPr>
          <a:xfrm>
            <a:off x="1588" y="0"/>
            <a:ext cx="1587" cy="1588"/>
          </a:xfrm>
          <a:solidFill>
            <a:srgbClr val="FFFFFF"/>
          </a:solidFill>
          <a:ln>
            <a:solidFill>
              <a:srgbClr val="000000"/>
            </a:solidFill>
            <a:miter lim="800000"/>
          </a:ln>
        </p:spPr>
      </p:sp>
      <p:sp>
        <p:nvSpPr>
          <p:cNvPr id="4099"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2160588" y="10067925"/>
            <a:ext cx="24482425" cy="6945313"/>
          </a:xfrm>
        </p:spPr>
        <p:txBody>
          <a:bodyPr/>
          <a:lstStyle/>
          <a:p>
            <a:r>
              <a:rPr lang="ca-ES" smtClean="0"/>
              <a:t>Feu clic aquí per editar l'estil</a:t>
            </a:r>
            <a:endParaRPr lang="ca-ES"/>
          </a:p>
        </p:txBody>
      </p:sp>
      <p:sp>
        <p:nvSpPr>
          <p:cNvPr id="3" name="Subtítol 2"/>
          <p:cNvSpPr>
            <a:spLocks noGrp="1"/>
          </p:cNvSpPr>
          <p:nvPr>
            <p:ph type="subTitle" idx="1"/>
          </p:nvPr>
        </p:nvSpPr>
        <p:spPr>
          <a:xfrm>
            <a:off x="4321175" y="18364200"/>
            <a:ext cx="20161250" cy="828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a-ES" smtClean="0"/>
              <a:t>Feu clic aquí per editar l'estil de subtítols del patró.</a:t>
            </a:r>
            <a:endParaRPr lang="ca-ES"/>
          </a:p>
        </p:txBody>
      </p:sp>
      <p:sp>
        <p:nvSpPr>
          <p:cNvPr id="4" name="Rectangle 3"/>
          <p:cNvSpPr>
            <a:spLocks noGrp="1" noChangeArrowheads="1"/>
          </p:cNvSpPr>
          <p:nvPr>
            <p:ph type="dt" idx="10"/>
          </p:nvPr>
        </p:nvSpPr>
        <p:spPr>
          <a:ln/>
        </p:spPr>
        <p:txBody>
          <a:bodyPr/>
          <a:lstStyle>
            <a:lvl1pPr>
              <a:defRPr/>
            </a:lvl1pPr>
          </a:lstStyle>
          <a:p>
            <a:pPr>
              <a:defRPr/>
            </a:pPr>
            <a:endParaRPr lang="es-ES" altLang="ca-ES"/>
          </a:p>
        </p:txBody>
      </p:sp>
      <p:sp>
        <p:nvSpPr>
          <p:cNvPr id="5" name="Rectangle 5"/>
          <p:cNvSpPr>
            <a:spLocks noGrp="1" noChangeArrowheads="1"/>
          </p:cNvSpPr>
          <p:nvPr>
            <p:ph type="sldNum" idx="11"/>
          </p:nvPr>
        </p:nvSpPr>
        <p:spPr>
          <a:ln/>
        </p:spPr>
        <p:txBody>
          <a:bodyPr/>
          <a:lstStyle>
            <a:lvl1pPr>
              <a:defRPr/>
            </a:lvl1pPr>
          </a:lstStyle>
          <a:p>
            <a:pPr>
              <a:defRPr/>
            </a:pPr>
            <a:fld id="{1BE147DA-69A1-4D00-BC9B-46C2AD690CBD}" type="slidenum">
              <a:rPr lang="es-ES" altLang="ca-ES"/>
              <a:pPr>
                <a:defRPr/>
              </a:pPr>
              <a:t>‹#›</a:t>
            </a:fld>
            <a:endParaRPr lang="es-ES" alt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Rectangle 3"/>
          <p:cNvSpPr>
            <a:spLocks noGrp="1" noChangeArrowheads="1"/>
          </p:cNvSpPr>
          <p:nvPr>
            <p:ph type="dt" idx="10"/>
          </p:nvPr>
        </p:nvSpPr>
        <p:spPr>
          <a:ln/>
        </p:spPr>
        <p:txBody>
          <a:bodyPr/>
          <a:lstStyle>
            <a:lvl1pPr>
              <a:defRPr/>
            </a:lvl1pPr>
          </a:lstStyle>
          <a:p>
            <a:pPr>
              <a:defRPr/>
            </a:pPr>
            <a:endParaRPr lang="es-ES" altLang="ca-ES"/>
          </a:p>
        </p:txBody>
      </p:sp>
      <p:sp>
        <p:nvSpPr>
          <p:cNvPr id="5" name="Rectangle 5"/>
          <p:cNvSpPr>
            <a:spLocks noGrp="1" noChangeArrowheads="1"/>
          </p:cNvSpPr>
          <p:nvPr>
            <p:ph type="sldNum" idx="11"/>
          </p:nvPr>
        </p:nvSpPr>
        <p:spPr>
          <a:ln/>
        </p:spPr>
        <p:txBody>
          <a:bodyPr/>
          <a:lstStyle>
            <a:lvl1pPr>
              <a:defRPr/>
            </a:lvl1pPr>
          </a:lstStyle>
          <a:p>
            <a:pPr>
              <a:defRPr/>
            </a:pPr>
            <a:fld id="{1D80D8C3-30A7-4BDD-AD1A-3731B7A75DB4}" type="slidenum">
              <a:rPr lang="es-ES" altLang="ca-ES"/>
              <a:pPr>
                <a:defRPr/>
              </a:pPr>
              <a:t>‹#›</a:t>
            </a:fld>
            <a:endParaRPr lang="es-ES" alt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20878800" y="1296988"/>
            <a:ext cx="6478588" cy="27644725"/>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1439863" y="1296988"/>
            <a:ext cx="19286537" cy="27644725"/>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Rectangle 3"/>
          <p:cNvSpPr>
            <a:spLocks noGrp="1" noChangeArrowheads="1"/>
          </p:cNvSpPr>
          <p:nvPr>
            <p:ph type="dt" idx="10"/>
          </p:nvPr>
        </p:nvSpPr>
        <p:spPr>
          <a:ln/>
        </p:spPr>
        <p:txBody>
          <a:bodyPr/>
          <a:lstStyle>
            <a:lvl1pPr>
              <a:defRPr/>
            </a:lvl1pPr>
          </a:lstStyle>
          <a:p>
            <a:pPr>
              <a:defRPr/>
            </a:pPr>
            <a:endParaRPr lang="es-ES" altLang="ca-ES"/>
          </a:p>
        </p:txBody>
      </p:sp>
      <p:sp>
        <p:nvSpPr>
          <p:cNvPr id="5" name="Rectangle 5"/>
          <p:cNvSpPr>
            <a:spLocks noGrp="1" noChangeArrowheads="1"/>
          </p:cNvSpPr>
          <p:nvPr>
            <p:ph type="sldNum" idx="11"/>
          </p:nvPr>
        </p:nvSpPr>
        <p:spPr>
          <a:ln/>
        </p:spPr>
        <p:txBody>
          <a:bodyPr/>
          <a:lstStyle>
            <a:lvl1pPr>
              <a:defRPr/>
            </a:lvl1pPr>
          </a:lstStyle>
          <a:p>
            <a:pPr>
              <a:defRPr/>
            </a:pPr>
            <a:fld id="{12FCE0ED-08BF-42E0-BB0A-C33008E69F32}" type="slidenum">
              <a:rPr lang="es-ES" altLang="ca-ES"/>
              <a:pPr>
                <a:defRPr/>
              </a:pPr>
              <a:t>‹#›</a:t>
            </a:fld>
            <a:endParaRPr lang="es-ES" alt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Rectangle 3"/>
          <p:cNvSpPr>
            <a:spLocks noGrp="1" noChangeArrowheads="1"/>
          </p:cNvSpPr>
          <p:nvPr>
            <p:ph type="dt" idx="10"/>
          </p:nvPr>
        </p:nvSpPr>
        <p:spPr>
          <a:ln/>
        </p:spPr>
        <p:txBody>
          <a:bodyPr/>
          <a:lstStyle>
            <a:lvl1pPr>
              <a:defRPr/>
            </a:lvl1pPr>
          </a:lstStyle>
          <a:p>
            <a:pPr>
              <a:defRPr/>
            </a:pPr>
            <a:endParaRPr lang="es-ES" altLang="ca-ES"/>
          </a:p>
        </p:txBody>
      </p:sp>
      <p:sp>
        <p:nvSpPr>
          <p:cNvPr id="5" name="Rectangle 5"/>
          <p:cNvSpPr>
            <a:spLocks noGrp="1" noChangeArrowheads="1"/>
          </p:cNvSpPr>
          <p:nvPr>
            <p:ph type="sldNum" idx="11"/>
          </p:nvPr>
        </p:nvSpPr>
        <p:spPr>
          <a:ln/>
        </p:spPr>
        <p:txBody>
          <a:bodyPr/>
          <a:lstStyle>
            <a:lvl1pPr>
              <a:defRPr/>
            </a:lvl1pPr>
          </a:lstStyle>
          <a:p>
            <a:pPr>
              <a:defRPr/>
            </a:pPr>
            <a:fld id="{EDFA5EA5-75E5-4DAC-97A5-6F8FDBF5CB28}" type="slidenum">
              <a:rPr lang="es-ES" altLang="ca-ES"/>
              <a:pPr>
                <a:defRPr/>
              </a:pPr>
              <a:t>‹#›</a:t>
            </a:fld>
            <a:endParaRPr lang="es-ES" alt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2274888" y="20824825"/>
            <a:ext cx="24484012" cy="6435725"/>
          </a:xfrm>
        </p:spPr>
        <p:txBody>
          <a:bodyPr anchor="t"/>
          <a:lstStyle>
            <a:lvl1pPr algn="l">
              <a:defRPr sz="4000" b="1" cap="all"/>
            </a:lvl1pPr>
          </a:lstStyle>
          <a:p>
            <a:r>
              <a:rPr lang="ca-ES" smtClean="0"/>
              <a:t>Feu clic aquí per editar l'estil</a:t>
            </a:r>
            <a:endParaRPr lang="ca-ES"/>
          </a:p>
        </p:txBody>
      </p:sp>
      <p:sp>
        <p:nvSpPr>
          <p:cNvPr id="3" name="Contenidor de text 2"/>
          <p:cNvSpPr>
            <a:spLocks noGrp="1"/>
          </p:cNvSpPr>
          <p:nvPr>
            <p:ph type="body" idx="1"/>
          </p:nvPr>
        </p:nvSpPr>
        <p:spPr>
          <a:xfrm>
            <a:off x="2274888" y="13735050"/>
            <a:ext cx="24484012" cy="70897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a-ES" smtClean="0"/>
              <a:t>Feu clic aquí per editar estils</a:t>
            </a:r>
          </a:p>
        </p:txBody>
      </p:sp>
      <p:sp>
        <p:nvSpPr>
          <p:cNvPr id="4" name="Rectangle 3"/>
          <p:cNvSpPr>
            <a:spLocks noGrp="1" noChangeArrowheads="1"/>
          </p:cNvSpPr>
          <p:nvPr>
            <p:ph type="dt" idx="10"/>
          </p:nvPr>
        </p:nvSpPr>
        <p:spPr>
          <a:ln/>
        </p:spPr>
        <p:txBody>
          <a:bodyPr/>
          <a:lstStyle>
            <a:lvl1pPr>
              <a:defRPr/>
            </a:lvl1pPr>
          </a:lstStyle>
          <a:p>
            <a:pPr>
              <a:defRPr/>
            </a:pPr>
            <a:endParaRPr lang="es-ES" altLang="ca-ES"/>
          </a:p>
        </p:txBody>
      </p:sp>
      <p:sp>
        <p:nvSpPr>
          <p:cNvPr id="5" name="Rectangle 5"/>
          <p:cNvSpPr>
            <a:spLocks noGrp="1" noChangeArrowheads="1"/>
          </p:cNvSpPr>
          <p:nvPr>
            <p:ph type="sldNum" idx="11"/>
          </p:nvPr>
        </p:nvSpPr>
        <p:spPr>
          <a:ln/>
        </p:spPr>
        <p:txBody>
          <a:bodyPr/>
          <a:lstStyle>
            <a:lvl1pPr>
              <a:defRPr/>
            </a:lvl1pPr>
          </a:lstStyle>
          <a:p>
            <a:pPr>
              <a:defRPr/>
            </a:pPr>
            <a:fld id="{5AE78E08-FAB4-4E91-BA03-ED0E2EBAE3E0}" type="slidenum">
              <a:rPr lang="es-ES" altLang="ca-ES"/>
              <a:pPr>
                <a:defRPr/>
              </a:pPr>
              <a:t>‹#›</a:t>
            </a:fld>
            <a:endParaRPr lang="es-ES" alt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1439863" y="7561263"/>
            <a:ext cx="12882562" cy="2138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14474825" y="7561263"/>
            <a:ext cx="12882563" cy="2138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Rectangle 3"/>
          <p:cNvSpPr>
            <a:spLocks noGrp="1" noChangeArrowheads="1"/>
          </p:cNvSpPr>
          <p:nvPr>
            <p:ph type="dt" idx="10"/>
          </p:nvPr>
        </p:nvSpPr>
        <p:spPr>
          <a:ln/>
        </p:spPr>
        <p:txBody>
          <a:bodyPr/>
          <a:lstStyle>
            <a:lvl1pPr>
              <a:defRPr/>
            </a:lvl1pPr>
          </a:lstStyle>
          <a:p>
            <a:pPr>
              <a:defRPr/>
            </a:pPr>
            <a:endParaRPr lang="es-ES" altLang="ca-ES"/>
          </a:p>
        </p:txBody>
      </p:sp>
      <p:sp>
        <p:nvSpPr>
          <p:cNvPr id="6" name="Rectangle 5"/>
          <p:cNvSpPr>
            <a:spLocks noGrp="1" noChangeArrowheads="1"/>
          </p:cNvSpPr>
          <p:nvPr>
            <p:ph type="sldNum" idx="11"/>
          </p:nvPr>
        </p:nvSpPr>
        <p:spPr>
          <a:ln/>
        </p:spPr>
        <p:txBody>
          <a:bodyPr/>
          <a:lstStyle>
            <a:lvl1pPr>
              <a:defRPr/>
            </a:lvl1pPr>
          </a:lstStyle>
          <a:p>
            <a:pPr>
              <a:defRPr/>
            </a:pPr>
            <a:fld id="{D7F9A3A4-1CCB-404F-843A-7FAF03004CC6}" type="slidenum">
              <a:rPr lang="es-ES" altLang="ca-ES"/>
              <a:pPr>
                <a:defRPr/>
              </a:pPr>
              <a:t>‹#›</a:t>
            </a:fld>
            <a:endParaRPr lang="es-ES" alt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1439863" y="1298575"/>
            <a:ext cx="25923875" cy="5400675"/>
          </a:xfrm>
        </p:spPr>
        <p:txBody>
          <a:bodyPr/>
          <a:lstStyle>
            <a:lvl1pPr>
              <a:defRPr/>
            </a:lvl1pPr>
          </a:lstStyle>
          <a:p>
            <a:r>
              <a:rPr lang="ca-ES" smtClean="0"/>
              <a:t>Feu clic aquí per editar l'estil</a:t>
            </a:r>
            <a:endParaRPr lang="ca-ES"/>
          </a:p>
        </p:txBody>
      </p:sp>
      <p:sp>
        <p:nvSpPr>
          <p:cNvPr id="3" name="Contenidor de text 2"/>
          <p:cNvSpPr>
            <a:spLocks noGrp="1"/>
          </p:cNvSpPr>
          <p:nvPr>
            <p:ph type="body" idx="1"/>
          </p:nvPr>
        </p:nvSpPr>
        <p:spPr>
          <a:xfrm>
            <a:off x="1439863" y="7254875"/>
            <a:ext cx="12726987" cy="3022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1439863" y="10277475"/>
            <a:ext cx="12726987" cy="18672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14631988" y="7254875"/>
            <a:ext cx="12731750" cy="3022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14631988" y="10277475"/>
            <a:ext cx="12731750" cy="18672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Rectangle 3"/>
          <p:cNvSpPr>
            <a:spLocks noGrp="1" noChangeArrowheads="1"/>
          </p:cNvSpPr>
          <p:nvPr>
            <p:ph type="dt" idx="10"/>
          </p:nvPr>
        </p:nvSpPr>
        <p:spPr>
          <a:ln/>
        </p:spPr>
        <p:txBody>
          <a:bodyPr/>
          <a:lstStyle>
            <a:lvl1pPr>
              <a:defRPr/>
            </a:lvl1pPr>
          </a:lstStyle>
          <a:p>
            <a:pPr>
              <a:defRPr/>
            </a:pPr>
            <a:endParaRPr lang="es-ES" altLang="ca-ES"/>
          </a:p>
        </p:txBody>
      </p:sp>
      <p:sp>
        <p:nvSpPr>
          <p:cNvPr id="8" name="Rectangle 5"/>
          <p:cNvSpPr>
            <a:spLocks noGrp="1" noChangeArrowheads="1"/>
          </p:cNvSpPr>
          <p:nvPr>
            <p:ph type="sldNum" idx="11"/>
          </p:nvPr>
        </p:nvSpPr>
        <p:spPr>
          <a:ln/>
        </p:spPr>
        <p:txBody>
          <a:bodyPr/>
          <a:lstStyle>
            <a:lvl1pPr>
              <a:defRPr/>
            </a:lvl1pPr>
          </a:lstStyle>
          <a:p>
            <a:pPr>
              <a:defRPr/>
            </a:pPr>
            <a:fld id="{204552DA-5C6F-4FA2-B2A8-1A281FB33164}" type="slidenum">
              <a:rPr lang="es-ES" altLang="ca-ES"/>
              <a:pPr>
                <a:defRPr/>
              </a:pPr>
              <a:t>‹#›</a:t>
            </a:fld>
            <a:endParaRPr lang="es-ES" alt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Rectangle 3"/>
          <p:cNvSpPr>
            <a:spLocks noGrp="1" noChangeArrowheads="1"/>
          </p:cNvSpPr>
          <p:nvPr>
            <p:ph type="dt" idx="10"/>
          </p:nvPr>
        </p:nvSpPr>
        <p:spPr>
          <a:ln/>
        </p:spPr>
        <p:txBody>
          <a:bodyPr/>
          <a:lstStyle>
            <a:lvl1pPr>
              <a:defRPr/>
            </a:lvl1pPr>
          </a:lstStyle>
          <a:p>
            <a:pPr>
              <a:defRPr/>
            </a:pPr>
            <a:endParaRPr lang="es-ES" altLang="ca-ES"/>
          </a:p>
        </p:txBody>
      </p:sp>
      <p:sp>
        <p:nvSpPr>
          <p:cNvPr id="4" name="Rectangle 5"/>
          <p:cNvSpPr>
            <a:spLocks noGrp="1" noChangeArrowheads="1"/>
          </p:cNvSpPr>
          <p:nvPr>
            <p:ph type="sldNum" idx="11"/>
          </p:nvPr>
        </p:nvSpPr>
        <p:spPr>
          <a:ln/>
        </p:spPr>
        <p:txBody>
          <a:bodyPr/>
          <a:lstStyle>
            <a:lvl1pPr>
              <a:defRPr/>
            </a:lvl1pPr>
          </a:lstStyle>
          <a:p>
            <a:pPr>
              <a:defRPr/>
            </a:pPr>
            <a:fld id="{7E9E3427-9DB9-471D-86F9-8A7CEB472CDD}" type="slidenum">
              <a:rPr lang="es-ES" altLang="ca-ES"/>
              <a:pPr>
                <a:defRPr/>
              </a:pPr>
              <a:t>‹#›</a:t>
            </a:fld>
            <a:endParaRPr lang="es-ES" alt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s-ES" altLang="ca-ES"/>
          </a:p>
        </p:txBody>
      </p:sp>
      <p:sp>
        <p:nvSpPr>
          <p:cNvPr id="3" name="Rectangle 5"/>
          <p:cNvSpPr>
            <a:spLocks noGrp="1" noChangeArrowheads="1"/>
          </p:cNvSpPr>
          <p:nvPr>
            <p:ph type="sldNum" idx="11"/>
          </p:nvPr>
        </p:nvSpPr>
        <p:spPr>
          <a:ln/>
        </p:spPr>
        <p:txBody>
          <a:bodyPr/>
          <a:lstStyle>
            <a:lvl1pPr>
              <a:defRPr/>
            </a:lvl1pPr>
          </a:lstStyle>
          <a:p>
            <a:pPr>
              <a:defRPr/>
            </a:pPr>
            <a:fld id="{70CCD45C-B770-4EEA-923D-77A71170B312}" type="slidenum">
              <a:rPr lang="es-ES" altLang="ca-ES"/>
              <a:pPr>
                <a:defRPr/>
              </a:pPr>
              <a:t>‹#›</a:t>
            </a:fld>
            <a:endParaRPr lang="es-ES" alt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439863" y="1290638"/>
            <a:ext cx="9475787" cy="5491162"/>
          </a:xfrm>
        </p:spPr>
        <p:txBody>
          <a:bodyPr anchor="b"/>
          <a:lstStyle>
            <a:lvl1pPr algn="l">
              <a:defRPr sz="2000" b="1"/>
            </a:lvl1pPr>
          </a:lstStyle>
          <a:p>
            <a:r>
              <a:rPr lang="ca-ES" smtClean="0"/>
              <a:t>Feu clic aquí per editar l'estil</a:t>
            </a:r>
            <a:endParaRPr lang="ca-ES"/>
          </a:p>
        </p:txBody>
      </p:sp>
      <p:sp>
        <p:nvSpPr>
          <p:cNvPr id="3" name="Contenidor de contingut 2"/>
          <p:cNvSpPr>
            <a:spLocks noGrp="1"/>
          </p:cNvSpPr>
          <p:nvPr>
            <p:ph idx="1"/>
          </p:nvPr>
        </p:nvSpPr>
        <p:spPr>
          <a:xfrm>
            <a:off x="11261725" y="1290638"/>
            <a:ext cx="16102013" cy="27659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1439863" y="6781800"/>
            <a:ext cx="9475787" cy="22167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Rectangle 3"/>
          <p:cNvSpPr>
            <a:spLocks noGrp="1" noChangeArrowheads="1"/>
          </p:cNvSpPr>
          <p:nvPr>
            <p:ph type="dt" idx="10"/>
          </p:nvPr>
        </p:nvSpPr>
        <p:spPr>
          <a:ln/>
        </p:spPr>
        <p:txBody>
          <a:bodyPr/>
          <a:lstStyle>
            <a:lvl1pPr>
              <a:defRPr/>
            </a:lvl1pPr>
          </a:lstStyle>
          <a:p>
            <a:pPr>
              <a:defRPr/>
            </a:pPr>
            <a:endParaRPr lang="es-ES" altLang="ca-ES"/>
          </a:p>
        </p:txBody>
      </p:sp>
      <p:sp>
        <p:nvSpPr>
          <p:cNvPr id="6" name="Rectangle 5"/>
          <p:cNvSpPr>
            <a:spLocks noGrp="1" noChangeArrowheads="1"/>
          </p:cNvSpPr>
          <p:nvPr>
            <p:ph type="sldNum" idx="11"/>
          </p:nvPr>
        </p:nvSpPr>
        <p:spPr>
          <a:ln/>
        </p:spPr>
        <p:txBody>
          <a:bodyPr/>
          <a:lstStyle>
            <a:lvl1pPr>
              <a:defRPr/>
            </a:lvl1pPr>
          </a:lstStyle>
          <a:p>
            <a:pPr>
              <a:defRPr/>
            </a:pPr>
            <a:fld id="{38BB24D3-3C8E-420A-9CD2-5EE07AD3D585}" type="slidenum">
              <a:rPr lang="es-ES" altLang="ca-ES"/>
              <a:pPr>
                <a:defRPr/>
              </a:pPr>
              <a:t>‹#›</a:t>
            </a:fld>
            <a:endParaRPr lang="es-ES" alt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5645150" y="22685375"/>
            <a:ext cx="17283113" cy="2678113"/>
          </a:xfrm>
        </p:spPr>
        <p:txBody>
          <a:bodyPr anchor="b"/>
          <a:lstStyle>
            <a:lvl1pPr algn="l">
              <a:defRPr sz="2000" b="1"/>
            </a:lvl1pPr>
          </a:lstStyle>
          <a:p>
            <a:r>
              <a:rPr lang="ca-ES" smtClean="0"/>
              <a:t>Feu clic aquí per editar l'estil</a:t>
            </a:r>
            <a:endParaRPr lang="ca-ES"/>
          </a:p>
        </p:txBody>
      </p:sp>
      <p:sp>
        <p:nvSpPr>
          <p:cNvPr id="3" name="Contenidor d'imatge 2"/>
          <p:cNvSpPr>
            <a:spLocks noGrp="1"/>
          </p:cNvSpPr>
          <p:nvPr>
            <p:ph type="pic" idx="1"/>
          </p:nvPr>
        </p:nvSpPr>
        <p:spPr>
          <a:xfrm>
            <a:off x="5645150" y="2895600"/>
            <a:ext cx="17283113" cy="19443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smtClean="0"/>
          </a:p>
        </p:txBody>
      </p:sp>
      <p:sp>
        <p:nvSpPr>
          <p:cNvPr id="4" name="Contenidor de text 3"/>
          <p:cNvSpPr>
            <a:spLocks noGrp="1"/>
          </p:cNvSpPr>
          <p:nvPr>
            <p:ph type="body" sz="half" idx="2"/>
          </p:nvPr>
        </p:nvSpPr>
        <p:spPr>
          <a:xfrm>
            <a:off x="5645150" y="25363488"/>
            <a:ext cx="17283113" cy="38036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Rectangle 3"/>
          <p:cNvSpPr>
            <a:spLocks noGrp="1" noChangeArrowheads="1"/>
          </p:cNvSpPr>
          <p:nvPr>
            <p:ph type="dt" idx="10"/>
          </p:nvPr>
        </p:nvSpPr>
        <p:spPr>
          <a:ln/>
        </p:spPr>
        <p:txBody>
          <a:bodyPr/>
          <a:lstStyle>
            <a:lvl1pPr>
              <a:defRPr/>
            </a:lvl1pPr>
          </a:lstStyle>
          <a:p>
            <a:pPr>
              <a:defRPr/>
            </a:pPr>
            <a:endParaRPr lang="es-ES" altLang="ca-ES"/>
          </a:p>
        </p:txBody>
      </p:sp>
      <p:sp>
        <p:nvSpPr>
          <p:cNvPr id="6" name="Rectangle 5"/>
          <p:cNvSpPr>
            <a:spLocks noGrp="1" noChangeArrowheads="1"/>
          </p:cNvSpPr>
          <p:nvPr>
            <p:ph type="sldNum" idx="11"/>
          </p:nvPr>
        </p:nvSpPr>
        <p:spPr>
          <a:ln/>
        </p:spPr>
        <p:txBody>
          <a:bodyPr/>
          <a:lstStyle>
            <a:lvl1pPr>
              <a:defRPr/>
            </a:lvl1pPr>
          </a:lstStyle>
          <a:p>
            <a:pPr>
              <a:defRPr/>
            </a:pPr>
            <a:fld id="{AB7EEE38-DA01-4651-A54C-DF920C787A7B}" type="slidenum">
              <a:rPr lang="es-ES" altLang="ca-ES"/>
              <a:pPr>
                <a:defRPr/>
              </a:pPr>
              <a:t>‹#›</a:t>
            </a:fld>
            <a:endParaRPr lang="es-ES" alt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439863" y="1296988"/>
            <a:ext cx="25917525" cy="5395912"/>
          </a:xfrm>
          <a:prstGeom prst="rect">
            <a:avLst/>
          </a:prstGeom>
          <a:noFill/>
          <a:ln w="9525">
            <a:noFill/>
            <a:round/>
            <a:headEnd/>
            <a:tailEnd/>
          </a:ln>
          <a:effectLst/>
        </p:spPr>
        <p:txBody>
          <a:bodyPr vert="horz" wrap="square" lIns="349920" tIns="174960" rIns="349920" bIns="174960" numCol="1" anchor="ctr" anchorCtr="0" compatLnSpc="1">
            <a:prstTxWarp prst="textNoShape">
              <a:avLst/>
            </a:prstTxWarp>
          </a:bodyPr>
          <a:lstStyle/>
          <a:p>
            <a:pPr lvl="0"/>
            <a:r>
              <a:rPr lang="en-GB" altLang="ca-ES" smtClean="0"/>
              <a:t>Click to edit the title text format</a:t>
            </a:r>
          </a:p>
        </p:txBody>
      </p:sp>
      <p:sp>
        <p:nvSpPr>
          <p:cNvPr id="1027" name="Rectangle 2"/>
          <p:cNvSpPr>
            <a:spLocks noGrp="1" noChangeArrowheads="1"/>
          </p:cNvSpPr>
          <p:nvPr>
            <p:ph type="body" idx="1"/>
          </p:nvPr>
        </p:nvSpPr>
        <p:spPr bwMode="auto">
          <a:xfrm>
            <a:off x="1439863" y="7561263"/>
            <a:ext cx="25917525" cy="21380450"/>
          </a:xfrm>
          <a:prstGeom prst="rect">
            <a:avLst/>
          </a:prstGeom>
          <a:noFill/>
          <a:ln w="9525">
            <a:noFill/>
            <a:round/>
            <a:headEnd/>
            <a:tailEnd/>
          </a:ln>
          <a:effectLst/>
        </p:spPr>
        <p:txBody>
          <a:bodyPr vert="horz" wrap="square" lIns="349920" tIns="174960" rIns="349920" bIns="174960" numCol="1" anchor="t" anchorCtr="0" compatLnSpc="1">
            <a:prstTxWarp prst="textNoShape">
              <a:avLst/>
            </a:prstTxWarp>
          </a:bodyPr>
          <a:lstStyle/>
          <a:p>
            <a:pPr lvl="0"/>
            <a:r>
              <a:rPr lang="en-GB" altLang="ca-ES" smtClean="0"/>
              <a:t>Click to edit the outline text format</a:t>
            </a:r>
          </a:p>
          <a:p>
            <a:pPr lvl="1"/>
            <a:r>
              <a:rPr lang="en-GB" altLang="ca-ES" smtClean="0"/>
              <a:t>Second Outline Level</a:t>
            </a:r>
          </a:p>
          <a:p>
            <a:pPr lvl="2"/>
            <a:r>
              <a:rPr lang="en-GB" altLang="ca-ES" smtClean="0"/>
              <a:t>Third Outline Level</a:t>
            </a:r>
          </a:p>
          <a:p>
            <a:pPr lvl="3"/>
            <a:r>
              <a:rPr lang="en-GB" altLang="ca-ES" smtClean="0"/>
              <a:t>Fourth Outline Level</a:t>
            </a:r>
          </a:p>
          <a:p>
            <a:pPr lvl="4"/>
            <a:r>
              <a:rPr lang="en-GB" altLang="ca-ES" smtClean="0"/>
              <a:t>Fifth Outline Level</a:t>
            </a:r>
          </a:p>
          <a:p>
            <a:pPr lvl="4"/>
            <a:r>
              <a:rPr lang="en-GB" altLang="ca-ES" smtClean="0"/>
              <a:t>Sixth Outline Level</a:t>
            </a:r>
          </a:p>
          <a:p>
            <a:pPr lvl="4"/>
            <a:r>
              <a:rPr lang="en-GB" altLang="ca-ES" smtClean="0"/>
              <a:t>Seventh Outline Level</a:t>
            </a:r>
          </a:p>
        </p:txBody>
      </p:sp>
      <p:sp>
        <p:nvSpPr>
          <p:cNvPr id="2" name="Rectangle 3"/>
          <p:cNvSpPr>
            <a:spLocks noGrp="1" noChangeArrowheads="1"/>
          </p:cNvSpPr>
          <p:nvPr>
            <p:ph type="dt"/>
          </p:nvPr>
        </p:nvSpPr>
        <p:spPr bwMode="auto">
          <a:xfrm>
            <a:off x="1439863" y="30035500"/>
            <a:ext cx="6715125" cy="171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9920" tIns="174960" rIns="349920" bIns="17496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solidFill>
                  <a:srgbClr val="000000"/>
                </a:solidFill>
              </a:defRPr>
            </a:lvl1pPr>
          </a:lstStyle>
          <a:p>
            <a:pPr>
              <a:defRPr/>
            </a:pPr>
            <a:endParaRPr lang="es-ES" altLang="ca-ES"/>
          </a:p>
        </p:txBody>
      </p:sp>
      <p:sp>
        <p:nvSpPr>
          <p:cNvPr id="1029" name="Text Box 4"/>
          <p:cNvSpPr txBox="1">
            <a:spLocks noChangeArrowheads="1"/>
          </p:cNvSpPr>
          <p:nvPr/>
        </p:nvSpPr>
        <p:spPr bwMode="auto">
          <a:xfrm>
            <a:off x="9840913" y="30035500"/>
            <a:ext cx="9121775" cy="1725613"/>
          </a:xfrm>
          <a:prstGeom prst="rect">
            <a:avLst/>
          </a:prstGeom>
          <a:noFill/>
          <a:ln w="9525">
            <a:noFill/>
            <a:round/>
            <a:headEnd/>
            <a:tailEnd/>
          </a:ln>
          <a:effectLst/>
        </p:spPr>
        <p:txBody>
          <a:bodyPr wrap="none" anchor="ctr"/>
          <a:lstStyle/>
          <a:p>
            <a:endParaRPr lang="ca-ES"/>
          </a:p>
        </p:txBody>
      </p:sp>
      <p:sp>
        <p:nvSpPr>
          <p:cNvPr id="3" name="Rectangle 5"/>
          <p:cNvSpPr>
            <a:spLocks noGrp="1" noChangeArrowheads="1"/>
          </p:cNvSpPr>
          <p:nvPr>
            <p:ph type="sldNum"/>
          </p:nvPr>
        </p:nvSpPr>
        <p:spPr bwMode="auto">
          <a:xfrm>
            <a:off x="20642263" y="30035500"/>
            <a:ext cx="6715125" cy="171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9920" tIns="174960" rIns="349920" bIns="174960" numCol="1" anchor="ctr"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solidFill>
                  <a:srgbClr val="000000"/>
                </a:solidFill>
              </a:defRPr>
            </a:lvl1pPr>
          </a:lstStyle>
          <a:p>
            <a:pPr>
              <a:defRPr/>
            </a:pPr>
            <a:fld id="{4AB07125-1217-40EA-AC28-1E700D52422F}" type="slidenum">
              <a:rPr lang="es-ES" altLang="ca-ES"/>
              <a:pPr>
                <a:defRPr/>
              </a:pPr>
              <a:t>‹#›</a:t>
            </a:fld>
            <a:endParaRPr lang="es-ES" altLang="ca-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168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16800">
          <a:solidFill>
            <a:srgbClr val="000000"/>
          </a:solidFill>
          <a:latin typeface="Calibri" pitchFamily="34" charset="0"/>
          <a:ea typeface="ＭＳ Ｐゴシック" pitchFamily="34" charset="-128"/>
        </a:defRPr>
      </a:lvl2pPr>
      <a:lvl3pPr algn="ctr" defTabSz="457200" rtl="0" eaLnBrk="0" fontAlgn="base" hangingPunct="0">
        <a:spcBef>
          <a:spcPct val="0"/>
        </a:spcBef>
        <a:spcAft>
          <a:spcPct val="0"/>
        </a:spcAft>
        <a:buClr>
          <a:srgbClr val="000000"/>
        </a:buClr>
        <a:buSzPct val="100000"/>
        <a:buFont typeface="Times New Roman" pitchFamily="18" charset="0"/>
        <a:defRPr sz="16800">
          <a:solidFill>
            <a:srgbClr val="000000"/>
          </a:solidFill>
          <a:latin typeface="Calibri" pitchFamily="34" charset="0"/>
          <a:ea typeface="ＭＳ Ｐゴシック" pitchFamily="34" charset="-128"/>
        </a:defRPr>
      </a:lvl3pPr>
      <a:lvl4pPr algn="ctr" defTabSz="457200" rtl="0" eaLnBrk="0" fontAlgn="base" hangingPunct="0">
        <a:spcBef>
          <a:spcPct val="0"/>
        </a:spcBef>
        <a:spcAft>
          <a:spcPct val="0"/>
        </a:spcAft>
        <a:buClr>
          <a:srgbClr val="000000"/>
        </a:buClr>
        <a:buSzPct val="100000"/>
        <a:buFont typeface="Times New Roman" pitchFamily="18" charset="0"/>
        <a:defRPr sz="16800">
          <a:solidFill>
            <a:srgbClr val="000000"/>
          </a:solidFill>
          <a:latin typeface="Calibri" pitchFamily="34" charset="0"/>
          <a:ea typeface="ＭＳ Ｐゴシック" pitchFamily="34" charset="-128"/>
        </a:defRPr>
      </a:lvl4pPr>
      <a:lvl5pPr algn="ctr" defTabSz="457200" rtl="0" eaLnBrk="0" fontAlgn="base" hangingPunct="0">
        <a:spcBef>
          <a:spcPct val="0"/>
        </a:spcBef>
        <a:spcAft>
          <a:spcPct val="0"/>
        </a:spcAft>
        <a:buClr>
          <a:srgbClr val="000000"/>
        </a:buClr>
        <a:buSzPct val="100000"/>
        <a:buFont typeface="Times New Roman" pitchFamily="18" charset="0"/>
        <a:defRPr sz="16800">
          <a:solidFill>
            <a:srgbClr val="000000"/>
          </a:solidFill>
          <a:latin typeface="Calibri" pitchFamily="34" charset="0"/>
          <a:ea typeface="ＭＳ Ｐゴシック"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itchFamily="18" charset="0"/>
        <a:defRPr sz="16800">
          <a:solidFill>
            <a:srgbClr val="000000"/>
          </a:solidFill>
          <a:latin typeface="Calibri" pitchFamily="34" charset="0"/>
          <a:ea typeface="ＭＳ Ｐゴシック"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8" charset="0"/>
        <a:defRPr sz="16800">
          <a:solidFill>
            <a:srgbClr val="000000"/>
          </a:solidFill>
          <a:latin typeface="Calibri" pitchFamily="34" charset="0"/>
          <a:ea typeface="ＭＳ Ｐゴシック"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8" charset="0"/>
        <a:defRPr sz="16800">
          <a:solidFill>
            <a:srgbClr val="000000"/>
          </a:solidFill>
          <a:latin typeface="Calibri" pitchFamily="34" charset="0"/>
          <a:ea typeface="ＭＳ Ｐゴシック"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8" charset="0"/>
        <a:defRPr sz="16800">
          <a:solidFill>
            <a:srgbClr val="000000"/>
          </a:solidFill>
          <a:latin typeface="Calibri" pitchFamily="34" charset="0"/>
          <a:ea typeface="ＭＳ Ｐゴシック" pitchFamily="34" charset="-128"/>
        </a:defRPr>
      </a:lvl9pPr>
    </p:titleStyle>
    <p:bodyStyle>
      <a:lvl1pPr marL="342900" indent="-342900" algn="l" defTabSz="457200" rtl="0" eaLnBrk="0" fontAlgn="base" hangingPunct="0">
        <a:spcBef>
          <a:spcPts val="3050"/>
        </a:spcBef>
        <a:spcAft>
          <a:spcPct val="0"/>
        </a:spcAft>
        <a:buClr>
          <a:srgbClr val="000000"/>
        </a:buClr>
        <a:buSzPct val="100000"/>
        <a:buFont typeface="Times New Roman" pitchFamily="18" charset="0"/>
        <a:defRPr sz="12200">
          <a:solidFill>
            <a:srgbClr val="000000"/>
          </a:solidFill>
          <a:latin typeface="+mn-lt"/>
          <a:ea typeface="+mn-ea"/>
          <a:cs typeface="+mn-cs"/>
        </a:defRPr>
      </a:lvl1pPr>
      <a:lvl2pPr marL="742950" indent="-285750" algn="l" defTabSz="457200" rtl="0" eaLnBrk="0" fontAlgn="base" hangingPunct="0">
        <a:spcBef>
          <a:spcPts val="2675"/>
        </a:spcBef>
        <a:spcAft>
          <a:spcPct val="0"/>
        </a:spcAft>
        <a:buClr>
          <a:srgbClr val="000000"/>
        </a:buClr>
        <a:buSzPct val="100000"/>
        <a:buFont typeface="Times New Roman" pitchFamily="18" charset="0"/>
        <a:defRPr sz="10700">
          <a:solidFill>
            <a:srgbClr val="000000"/>
          </a:solidFill>
          <a:latin typeface="+mn-lt"/>
          <a:ea typeface="+mn-ea"/>
        </a:defRPr>
      </a:lvl2pPr>
      <a:lvl3pPr marL="1143000" indent="-228600" algn="l" defTabSz="457200" rtl="0" eaLnBrk="0" fontAlgn="base" hangingPunct="0">
        <a:spcBef>
          <a:spcPts val="2300"/>
        </a:spcBef>
        <a:spcAft>
          <a:spcPct val="0"/>
        </a:spcAft>
        <a:buClr>
          <a:srgbClr val="000000"/>
        </a:buClr>
        <a:buSzPct val="100000"/>
        <a:buFont typeface="Times New Roman" pitchFamily="18" charset="0"/>
        <a:defRPr sz="9200">
          <a:solidFill>
            <a:srgbClr val="000000"/>
          </a:solidFill>
          <a:latin typeface="+mn-lt"/>
          <a:ea typeface="+mn-ea"/>
        </a:defRPr>
      </a:lvl3pPr>
      <a:lvl4pPr marL="1600200" indent="-228600" algn="l" defTabSz="457200" rtl="0" eaLnBrk="0" fontAlgn="base" hangingPunct="0">
        <a:spcBef>
          <a:spcPts val="1925"/>
        </a:spcBef>
        <a:spcAft>
          <a:spcPct val="0"/>
        </a:spcAft>
        <a:buClr>
          <a:srgbClr val="000000"/>
        </a:buClr>
        <a:buSzPct val="100000"/>
        <a:buFont typeface="Times New Roman" pitchFamily="18" charset="0"/>
        <a:defRPr sz="7700">
          <a:solidFill>
            <a:srgbClr val="000000"/>
          </a:solidFill>
          <a:latin typeface="+mn-lt"/>
          <a:ea typeface="+mn-ea"/>
        </a:defRPr>
      </a:lvl4pPr>
      <a:lvl5pPr marL="2057400" indent="-228600" algn="l" defTabSz="457200" rtl="0" eaLnBrk="0" fontAlgn="base" hangingPunct="0">
        <a:spcBef>
          <a:spcPts val="1925"/>
        </a:spcBef>
        <a:spcAft>
          <a:spcPct val="0"/>
        </a:spcAft>
        <a:buClr>
          <a:srgbClr val="000000"/>
        </a:buClr>
        <a:buSzPct val="100000"/>
        <a:buFont typeface="Times New Roman" pitchFamily="18" charset="0"/>
        <a:defRPr sz="7700">
          <a:solidFill>
            <a:srgbClr val="000000"/>
          </a:solidFill>
          <a:latin typeface="+mn-lt"/>
          <a:ea typeface="+mn-ea"/>
        </a:defRPr>
      </a:lvl5pPr>
      <a:lvl6pPr marL="2514600" indent="-228600" algn="l" defTabSz="457200" rtl="0" eaLnBrk="0" fontAlgn="base" hangingPunct="0">
        <a:spcBef>
          <a:spcPts val="1925"/>
        </a:spcBef>
        <a:spcAft>
          <a:spcPct val="0"/>
        </a:spcAft>
        <a:buClr>
          <a:srgbClr val="000000"/>
        </a:buClr>
        <a:buSzPct val="100000"/>
        <a:buFont typeface="Times New Roman" pitchFamily="18" charset="0"/>
        <a:defRPr sz="7700">
          <a:solidFill>
            <a:srgbClr val="000000"/>
          </a:solidFill>
          <a:latin typeface="+mn-lt"/>
          <a:ea typeface="+mn-ea"/>
        </a:defRPr>
      </a:lvl6pPr>
      <a:lvl7pPr marL="2971800" indent="-228600" algn="l" defTabSz="457200" rtl="0" eaLnBrk="0" fontAlgn="base" hangingPunct="0">
        <a:spcBef>
          <a:spcPts val="1925"/>
        </a:spcBef>
        <a:spcAft>
          <a:spcPct val="0"/>
        </a:spcAft>
        <a:buClr>
          <a:srgbClr val="000000"/>
        </a:buClr>
        <a:buSzPct val="100000"/>
        <a:buFont typeface="Times New Roman" pitchFamily="18" charset="0"/>
        <a:defRPr sz="7700">
          <a:solidFill>
            <a:srgbClr val="000000"/>
          </a:solidFill>
          <a:latin typeface="+mn-lt"/>
          <a:ea typeface="+mn-ea"/>
        </a:defRPr>
      </a:lvl7pPr>
      <a:lvl8pPr marL="3429000" indent="-228600" algn="l" defTabSz="457200" rtl="0" eaLnBrk="0" fontAlgn="base" hangingPunct="0">
        <a:spcBef>
          <a:spcPts val="1925"/>
        </a:spcBef>
        <a:spcAft>
          <a:spcPct val="0"/>
        </a:spcAft>
        <a:buClr>
          <a:srgbClr val="000000"/>
        </a:buClr>
        <a:buSzPct val="100000"/>
        <a:buFont typeface="Times New Roman" pitchFamily="18" charset="0"/>
        <a:defRPr sz="7700">
          <a:solidFill>
            <a:srgbClr val="000000"/>
          </a:solidFill>
          <a:latin typeface="+mn-lt"/>
          <a:ea typeface="+mn-ea"/>
        </a:defRPr>
      </a:lvl8pPr>
      <a:lvl9pPr marL="3886200" indent="-228600" algn="l" defTabSz="457200" rtl="0" eaLnBrk="0" fontAlgn="base" hangingPunct="0">
        <a:spcBef>
          <a:spcPts val="1925"/>
        </a:spcBef>
        <a:spcAft>
          <a:spcPct val="0"/>
        </a:spcAft>
        <a:buClr>
          <a:srgbClr val="000000"/>
        </a:buClr>
        <a:buSzPct val="100000"/>
        <a:buFont typeface="Times New Roman" pitchFamily="18" charset="0"/>
        <a:defRPr sz="7700">
          <a:solidFill>
            <a:srgbClr val="000000"/>
          </a:solidFill>
          <a:latin typeface="+mn-lt"/>
          <a:ea typeface="+mn-ea"/>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11" Type="http://schemas.openxmlformats.org/officeDocument/2006/relationships/image" Target="../media/image9.png"/><Relationship Id="rId5" Type="http://schemas.openxmlformats.org/officeDocument/2006/relationships/image" Target="../media/image3.gif"/><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4" cstate="print"/>
          <a:srcRect/>
          <a:stretch>
            <a:fillRect/>
          </a:stretch>
        </p:blipFill>
        <p:spPr bwMode="auto">
          <a:xfrm>
            <a:off x="360240" y="0"/>
            <a:ext cx="3384576" cy="4440235"/>
          </a:xfrm>
          <a:prstGeom prst="rect">
            <a:avLst/>
          </a:prstGeom>
          <a:noFill/>
          <a:ln w="9525">
            <a:noFill/>
            <a:round/>
            <a:headEnd/>
            <a:tailEnd/>
          </a:ln>
          <a:effectLst/>
        </p:spPr>
      </p:pic>
      <p:sp>
        <p:nvSpPr>
          <p:cNvPr id="2051" name="WordArt 2"/>
          <p:cNvSpPr>
            <a:spLocks noChangeShapeType="1" noTextEdit="1"/>
          </p:cNvSpPr>
          <p:nvPr/>
        </p:nvSpPr>
        <p:spPr bwMode="auto">
          <a:xfrm>
            <a:off x="5184776" y="721892"/>
            <a:ext cx="19477037" cy="3429000"/>
          </a:xfrm>
          <a:prstGeom prst="rect">
            <a:avLst/>
          </a:prstGeom>
        </p:spPr>
        <p:txBody>
          <a:bodyPr wrap="none" fromWordArt="1">
            <a:prstTxWarp prst="textPlain">
              <a:avLst>
                <a:gd name="adj" fmla="val 50000"/>
              </a:avLst>
            </a:prstTxWarp>
          </a:bodyPr>
          <a:lstStyle/>
          <a:p>
            <a:pPr algn="ctr"/>
            <a:r>
              <a:rPr lang="es-ES" sz="4400" kern="10" dirty="0">
                <a:ln w="9360">
                  <a:solidFill>
                    <a:srgbClr val="004586"/>
                  </a:solidFill>
                  <a:miter lim="800000"/>
                  <a:headEnd type="triangle" w="med" len="med"/>
                  <a:tailEnd/>
                </a:ln>
                <a:gradFill rotWithShape="1">
                  <a:gsLst>
                    <a:gs pos="0">
                      <a:srgbClr val="729FCF"/>
                    </a:gs>
                    <a:gs pos="100000">
                      <a:srgbClr val="204A87"/>
                    </a:gs>
                  </a:gsLst>
                  <a:lin ang="15300000" scaled="1"/>
                </a:gradFill>
                <a:effectLst>
                  <a:outerShdw dist="36720" algn="ctr" rotWithShape="0">
                    <a:srgbClr val="CC99CC"/>
                  </a:outerShdw>
                </a:effectLst>
                <a:latin typeface="Abyssinica SIL"/>
              </a:rPr>
              <a:t>Iª Jornada</a:t>
            </a:r>
          </a:p>
          <a:p>
            <a:pPr algn="ctr"/>
            <a:r>
              <a:rPr lang="es-ES" sz="4400" kern="10" dirty="0" err="1">
                <a:ln w="9360">
                  <a:solidFill>
                    <a:srgbClr val="004586"/>
                  </a:solidFill>
                  <a:miter lim="800000"/>
                  <a:headEnd type="triangle" w="med" len="med"/>
                  <a:tailEnd/>
                </a:ln>
                <a:gradFill rotWithShape="1">
                  <a:gsLst>
                    <a:gs pos="0">
                      <a:srgbClr val="729FCF"/>
                    </a:gs>
                    <a:gs pos="100000">
                      <a:srgbClr val="204A87"/>
                    </a:gs>
                  </a:gsLst>
                  <a:lin ang="15300000" scaled="1"/>
                </a:gradFill>
                <a:effectLst>
                  <a:outerShdw dist="36720" algn="ctr" rotWithShape="0">
                    <a:srgbClr val="CC99CC"/>
                  </a:outerShdw>
                </a:effectLst>
                <a:latin typeface="Abyssinica SIL"/>
              </a:rPr>
              <a:t>d'Infermeria</a:t>
            </a:r>
            <a:r>
              <a:rPr lang="es-ES" sz="4400" kern="10" dirty="0">
                <a:ln w="9360">
                  <a:solidFill>
                    <a:srgbClr val="004586"/>
                  </a:solidFill>
                  <a:miter lim="800000"/>
                  <a:headEnd type="triangle" w="med" len="med"/>
                  <a:tailEnd/>
                </a:ln>
                <a:gradFill rotWithShape="1">
                  <a:gsLst>
                    <a:gs pos="0">
                      <a:srgbClr val="729FCF"/>
                    </a:gs>
                    <a:gs pos="100000">
                      <a:srgbClr val="204A87"/>
                    </a:gs>
                  </a:gsLst>
                  <a:lin ang="15300000" scaled="1"/>
                </a:gradFill>
                <a:effectLst>
                  <a:outerShdw dist="36720" algn="ctr" rotWithShape="0">
                    <a:srgbClr val="CC99CC"/>
                  </a:outerShdw>
                </a:effectLst>
                <a:latin typeface="Abyssinica SIL"/>
              </a:rPr>
              <a:t> i </a:t>
            </a:r>
            <a:r>
              <a:rPr lang="es-ES" sz="4400" kern="10" dirty="0" err="1">
                <a:ln w="9360">
                  <a:solidFill>
                    <a:srgbClr val="004586"/>
                  </a:solidFill>
                  <a:miter lim="800000"/>
                  <a:headEnd type="triangle" w="med" len="med"/>
                  <a:tailEnd/>
                </a:ln>
                <a:gradFill rotWithShape="1">
                  <a:gsLst>
                    <a:gs pos="0">
                      <a:srgbClr val="729FCF"/>
                    </a:gs>
                    <a:gs pos="100000">
                      <a:srgbClr val="204A87"/>
                    </a:gs>
                  </a:gsLst>
                  <a:lin ang="15300000" scaled="1"/>
                </a:gradFill>
                <a:effectLst>
                  <a:outerShdw dist="36720" algn="ctr" rotWithShape="0">
                    <a:srgbClr val="CC99CC"/>
                  </a:outerShdw>
                </a:effectLst>
                <a:latin typeface="Abyssinica SIL"/>
              </a:rPr>
              <a:t>Salut</a:t>
            </a:r>
            <a:r>
              <a:rPr lang="es-ES" sz="4400" kern="10" dirty="0">
                <a:ln w="9360">
                  <a:solidFill>
                    <a:srgbClr val="004586"/>
                  </a:solidFill>
                  <a:miter lim="800000"/>
                  <a:headEnd type="triangle" w="med" len="med"/>
                  <a:tailEnd/>
                </a:ln>
                <a:gradFill rotWithShape="1">
                  <a:gsLst>
                    <a:gs pos="0">
                      <a:srgbClr val="729FCF"/>
                    </a:gs>
                    <a:gs pos="100000">
                      <a:srgbClr val="204A87"/>
                    </a:gs>
                  </a:gsLst>
                  <a:lin ang="15300000" scaled="1"/>
                </a:gradFill>
                <a:effectLst>
                  <a:outerShdw dist="36720" algn="ctr" rotWithShape="0">
                    <a:srgbClr val="CC99CC"/>
                  </a:outerShdw>
                </a:effectLst>
                <a:latin typeface="Abyssinica SIL"/>
              </a:rPr>
              <a:t> Escolar</a:t>
            </a:r>
          </a:p>
        </p:txBody>
      </p:sp>
      <p:sp>
        <p:nvSpPr>
          <p:cNvPr id="4" name="3 CuadroTexto"/>
          <p:cNvSpPr txBox="1"/>
          <p:nvPr/>
        </p:nvSpPr>
        <p:spPr>
          <a:xfrm>
            <a:off x="720280" y="6626548"/>
            <a:ext cx="27507056" cy="25976342"/>
          </a:xfrm>
          <a:prstGeom prst="rect">
            <a:avLst/>
          </a:prstGeom>
          <a:noFill/>
        </p:spPr>
        <p:txBody>
          <a:bodyPr wrap="square" rtlCol="0">
            <a:spAutoFit/>
          </a:bodyPr>
          <a:lstStyle/>
          <a:p>
            <a:r>
              <a:rPr lang="es-ES" sz="4000" b="1" dirty="0" smtClean="0">
                <a:solidFill>
                  <a:schemeClr val="tx1"/>
                </a:solidFill>
              </a:rPr>
              <a:t>INTRODUCCIÓN</a:t>
            </a:r>
            <a:r>
              <a:rPr lang="es-ES" sz="4000" dirty="0">
                <a:solidFill>
                  <a:schemeClr val="tx1"/>
                </a:solidFill>
              </a:rPr>
              <a:t>:</a:t>
            </a:r>
          </a:p>
          <a:p>
            <a:r>
              <a:rPr lang="es-ES" sz="3600" dirty="0">
                <a:solidFill>
                  <a:schemeClr val="tx1"/>
                </a:solidFill>
              </a:rPr>
              <a:t>El consumo de tabaco es la primera causa evitable de pérdida de salud y de mortalidad prematura en Cataluña</a:t>
            </a:r>
            <a:r>
              <a:rPr lang="es-ES" sz="3600" dirty="0" smtClean="0">
                <a:solidFill>
                  <a:schemeClr val="tx1"/>
                </a:solidFill>
              </a:rPr>
              <a:t>. </a:t>
            </a:r>
            <a:r>
              <a:rPr lang="es-ES" sz="3600" dirty="0">
                <a:solidFill>
                  <a:schemeClr val="tx1"/>
                </a:solidFill>
              </a:rPr>
              <a:t>La mayoría comienzan a experimentar en el inicio de la adolescencia. </a:t>
            </a:r>
            <a:r>
              <a:rPr lang="es-ES" sz="3600" dirty="0" smtClean="0">
                <a:solidFill>
                  <a:schemeClr val="tx1"/>
                </a:solidFill>
              </a:rPr>
              <a:t>Las  </a:t>
            </a:r>
            <a:r>
              <a:rPr lang="es-ES" sz="3600" dirty="0">
                <a:solidFill>
                  <a:schemeClr val="tx1"/>
                </a:solidFill>
              </a:rPr>
              <a:t>acciones preventivas han de comenzar en el inicio de la adolescencia,  y se han de orientar a evitar o retardar el inicio de consumo y su progresión.</a:t>
            </a:r>
          </a:p>
          <a:p>
            <a:r>
              <a:rPr lang="es-ES" sz="4000" b="1" dirty="0">
                <a:solidFill>
                  <a:schemeClr val="tx1"/>
                </a:solidFill>
              </a:rPr>
              <a:t>OBJETIVO</a:t>
            </a:r>
            <a:r>
              <a:rPr lang="es-ES" sz="4000" dirty="0">
                <a:solidFill>
                  <a:schemeClr val="tx1"/>
                </a:solidFill>
              </a:rPr>
              <a:t>:</a:t>
            </a:r>
          </a:p>
          <a:p>
            <a:r>
              <a:rPr lang="es-ES" sz="3600" dirty="0" smtClean="0">
                <a:solidFill>
                  <a:schemeClr val="tx1"/>
                </a:solidFill>
              </a:rPr>
              <a:t>-</a:t>
            </a:r>
            <a:r>
              <a:rPr lang="es-ES" sz="3600" dirty="0">
                <a:solidFill>
                  <a:schemeClr val="tx1"/>
                </a:solidFill>
              </a:rPr>
              <a:t>Sensibilizar a la población de 3ºy4º de ESO de la importancia de no iniciarse o abandonar el hábito para su salud.</a:t>
            </a:r>
          </a:p>
          <a:p>
            <a:r>
              <a:rPr lang="es-ES" sz="3600" dirty="0">
                <a:solidFill>
                  <a:schemeClr val="tx1"/>
                </a:solidFill>
              </a:rPr>
              <a:t>-Conocer la prevalencia y edad media de inicio de consumo en 3ºy4º de ESO.</a:t>
            </a:r>
          </a:p>
          <a:p>
            <a:r>
              <a:rPr lang="es-ES" sz="4000" b="1" dirty="0">
                <a:solidFill>
                  <a:schemeClr val="tx1"/>
                </a:solidFill>
              </a:rPr>
              <a:t>MATERIAL Y </a:t>
            </a:r>
            <a:r>
              <a:rPr lang="es-ES" sz="4000" b="1" dirty="0" smtClean="0">
                <a:solidFill>
                  <a:schemeClr val="tx1"/>
                </a:solidFill>
              </a:rPr>
              <a:t>MÉTODO</a:t>
            </a:r>
            <a:r>
              <a:rPr lang="es-ES" sz="4000" dirty="0">
                <a:solidFill>
                  <a:schemeClr val="tx1"/>
                </a:solidFill>
              </a:rPr>
              <a:t>:</a:t>
            </a:r>
          </a:p>
          <a:p>
            <a:r>
              <a:rPr lang="es-ES" sz="3600" dirty="0" smtClean="0">
                <a:solidFill>
                  <a:schemeClr val="tx1"/>
                </a:solidFill>
              </a:rPr>
              <a:t>Con </a:t>
            </a:r>
            <a:r>
              <a:rPr lang="es-ES" sz="3600" dirty="0">
                <a:solidFill>
                  <a:schemeClr val="tx1"/>
                </a:solidFill>
              </a:rPr>
              <a:t>motivo de la semana mundial sin humo, se realizan las siguientes acciones para la información y </a:t>
            </a:r>
            <a:r>
              <a:rPr lang="es-ES" sz="3600" dirty="0" smtClean="0">
                <a:solidFill>
                  <a:schemeClr val="tx1"/>
                </a:solidFill>
              </a:rPr>
              <a:t>sensibilización: </a:t>
            </a:r>
            <a:endParaRPr lang="es-ES" sz="3600" dirty="0">
              <a:solidFill>
                <a:schemeClr val="tx1"/>
              </a:solidFill>
            </a:endParaRPr>
          </a:p>
          <a:p>
            <a:r>
              <a:rPr lang="es-ES" sz="3600" dirty="0" smtClean="0">
                <a:solidFill>
                  <a:schemeClr val="tx1"/>
                </a:solidFill>
              </a:rPr>
              <a:t>-En </a:t>
            </a:r>
            <a:r>
              <a:rPr lang="es-ES" sz="3600" dirty="0">
                <a:solidFill>
                  <a:schemeClr val="tx1"/>
                </a:solidFill>
              </a:rPr>
              <a:t>cada IES, un día a la </a:t>
            </a:r>
            <a:r>
              <a:rPr lang="es-ES" sz="3600" dirty="0" smtClean="0">
                <a:solidFill>
                  <a:schemeClr val="tx1"/>
                </a:solidFill>
              </a:rPr>
              <a:t>semana montamos </a:t>
            </a:r>
            <a:r>
              <a:rPr lang="es-ES" sz="3600" dirty="0">
                <a:solidFill>
                  <a:schemeClr val="tx1"/>
                </a:solidFill>
              </a:rPr>
              <a:t>una mesa con material divulgativo sobre efectos, la importancia de abandonar el hábito y los lugares de referencia donde solicitar ayuda. </a:t>
            </a:r>
          </a:p>
          <a:p>
            <a:r>
              <a:rPr lang="es-ES" sz="3600" dirty="0" smtClean="0">
                <a:solidFill>
                  <a:schemeClr val="tx1"/>
                </a:solidFill>
              </a:rPr>
              <a:t>-Realizar </a:t>
            </a:r>
            <a:r>
              <a:rPr lang="es-ES" sz="3600" dirty="0" err="1">
                <a:solidFill>
                  <a:schemeClr val="tx1"/>
                </a:solidFill>
              </a:rPr>
              <a:t>cooximetría</a:t>
            </a:r>
            <a:r>
              <a:rPr lang="es-ES" sz="3600" dirty="0">
                <a:solidFill>
                  <a:schemeClr val="tx1"/>
                </a:solidFill>
              </a:rPr>
              <a:t> a los alumnos para analizar el nivel de monóxido de carbono en los pulmones.</a:t>
            </a:r>
          </a:p>
          <a:p>
            <a:r>
              <a:rPr lang="es-ES" sz="3600" dirty="0" smtClean="0">
                <a:solidFill>
                  <a:schemeClr val="tx1"/>
                </a:solidFill>
              </a:rPr>
              <a:t>-Una </a:t>
            </a:r>
            <a:r>
              <a:rPr lang="es-ES" sz="3600" dirty="0">
                <a:solidFill>
                  <a:schemeClr val="tx1"/>
                </a:solidFill>
              </a:rPr>
              <a:t>mesa con productos de limpieza y estética que contienen elementos existentes en el cigarrillo.</a:t>
            </a:r>
          </a:p>
          <a:p>
            <a:r>
              <a:rPr lang="es-ES" sz="3600" dirty="0" smtClean="0">
                <a:solidFill>
                  <a:schemeClr val="tx1"/>
                </a:solidFill>
              </a:rPr>
              <a:t>-Responder </a:t>
            </a:r>
            <a:r>
              <a:rPr lang="es-ES" sz="3600" dirty="0">
                <a:solidFill>
                  <a:schemeClr val="tx1"/>
                </a:solidFill>
              </a:rPr>
              <a:t>un </a:t>
            </a:r>
            <a:r>
              <a:rPr lang="es-ES" sz="3600" dirty="0" smtClean="0">
                <a:solidFill>
                  <a:schemeClr val="tx1"/>
                </a:solidFill>
              </a:rPr>
              <a:t>cuestionario </a:t>
            </a:r>
            <a:r>
              <a:rPr lang="es-ES" sz="3600" dirty="0">
                <a:solidFill>
                  <a:schemeClr val="tx1"/>
                </a:solidFill>
              </a:rPr>
              <a:t>para detectar nivel de conocimiento y consumo de tabaco</a:t>
            </a:r>
            <a:r>
              <a:rPr lang="es-ES" sz="3600" dirty="0" smtClean="0">
                <a:solidFill>
                  <a:schemeClr val="tx1"/>
                </a:solidFill>
              </a:rPr>
              <a:t>.</a:t>
            </a:r>
            <a:r>
              <a:rPr lang="es-E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s-ES" sz="3600" dirty="0">
              <a:solidFill>
                <a:schemeClr val="tx1"/>
              </a:solidFill>
            </a:endParaRPr>
          </a:p>
          <a:p>
            <a:r>
              <a:rPr lang="es-ES" sz="4000" b="1" dirty="0" smtClean="0">
                <a:solidFill>
                  <a:schemeClr val="tx1"/>
                </a:solidFill>
              </a:rPr>
              <a:t>RESULTADOS</a:t>
            </a:r>
            <a:r>
              <a:rPr lang="es-ES" sz="4000" dirty="0" smtClean="0">
                <a:solidFill>
                  <a:schemeClr val="tx1"/>
                </a:solidFill>
              </a:rPr>
              <a:t>:  </a:t>
            </a:r>
            <a:r>
              <a:rPr lang="es-ES" sz="3600" dirty="0" smtClean="0">
                <a:solidFill>
                  <a:schemeClr val="tx1"/>
                </a:solidFill>
              </a:rPr>
              <a:t>Se han acercado 300 jóvenes de los cuales respondieron al cuestionario sobre hábito </a:t>
            </a:r>
            <a:r>
              <a:rPr lang="es-ES" sz="3600" dirty="0">
                <a:solidFill>
                  <a:schemeClr val="tx1"/>
                </a:solidFill>
              </a:rPr>
              <a:t>tabáquico 193 y  </a:t>
            </a:r>
            <a:r>
              <a:rPr lang="es-ES" sz="3600" dirty="0" smtClean="0">
                <a:solidFill>
                  <a:schemeClr val="tx1"/>
                </a:solidFill>
              </a:rPr>
              <a:t>150 al de conocimientos y riesgos sobre el tabaco. </a:t>
            </a:r>
          </a:p>
          <a:p>
            <a:endParaRPr lang="es-ES" sz="4000" dirty="0" smtClean="0">
              <a:solidFill>
                <a:schemeClr val="tx1"/>
              </a:solidFill>
            </a:endParaRPr>
          </a:p>
          <a:p>
            <a:endParaRPr lang="es-ES" sz="4000" dirty="0" smtClean="0">
              <a:solidFill>
                <a:schemeClr val="tx1"/>
              </a:solidFill>
            </a:endParaRPr>
          </a:p>
          <a:p>
            <a:endParaRPr lang="es-ES" sz="4000" dirty="0" smtClean="0">
              <a:solidFill>
                <a:schemeClr val="tx1"/>
              </a:solidFill>
            </a:endParaRPr>
          </a:p>
          <a:p>
            <a:endParaRPr lang="es-ES" sz="4000" dirty="0" smtClean="0">
              <a:solidFill>
                <a:schemeClr val="tx1"/>
              </a:solidFill>
            </a:endParaRPr>
          </a:p>
          <a:p>
            <a:endParaRPr lang="es-ES" sz="4000" dirty="0" smtClean="0">
              <a:solidFill>
                <a:schemeClr val="tx1"/>
              </a:solidFill>
            </a:endParaRPr>
          </a:p>
          <a:p>
            <a:endParaRPr lang="es-ES" sz="4000" dirty="0" smtClean="0">
              <a:solidFill>
                <a:schemeClr val="tx1"/>
              </a:solidFill>
            </a:endParaRPr>
          </a:p>
          <a:p>
            <a:endParaRPr lang="es-ES" sz="4000" dirty="0" smtClean="0">
              <a:solidFill>
                <a:schemeClr val="tx1"/>
              </a:solidFill>
            </a:endParaRPr>
          </a:p>
          <a:p>
            <a:endParaRPr lang="es-ES" sz="4000" dirty="0" smtClean="0">
              <a:solidFill>
                <a:schemeClr val="tx1"/>
              </a:solidFill>
            </a:endParaRPr>
          </a:p>
          <a:p>
            <a:endParaRPr lang="es-ES" sz="4000" dirty="0" smtClean="0">
              <a:solidFill>
                <a:schemeClr val="tx1"/>
              </a:solidFill>
            </a:endParaRPr>
          </a:p>
          <a:p>
            <a:endParaRPr lang="es-ES" sz="4000" dirty="0" smtClean="0">
              <a:solidFill>
                <a:schemeClr val="tx1"/>
              </a:solidFill>
            </a:endParaRPr>
          </a:p>
          <a:p>
            <a:endParaRPr lang="es-ES" sz="4000" dirty="0" smtClean="0">
              <a:solidFill>
                <a:schemeClr val="tx1"/>
              </a:solidFill>
            </a:endParaRPr>
          </a:p>
          <a:p>
            <a:endParaRPr lang="es-ES" sz="4000" dirty="0" smtClean="0">
              <a:solidFill>
                <a:schemeClr val="tx1"/>
              </a:solidFill>
            </a:endParaRPr>
          </a:p>
          <a:p>
            <a:endParaRPr lang="es-ES" sz="4000" dirty="0" smtClean="0">
              <a:solidFill>
                <a:schemeClr val="tx1"/>
              </a:solidFill>
            </a:endParaRPr>
          </a:p>
          <a:p>
            <a:endParaRPr lang="es-ES" sz="4000" dirty="0" smtClean="0">
              <a:solidFill>
                <a:schemeClr val="tx1"/>
              </a:solidFill>
            </a:endParaRPr>
          </a:p>
          <a:p>
            <a:endParaRPr lang="es-ES" sz="4000" dirty="0" smtClean="0">
              <a:solidFill>
                <a:schemeClr val="tx1"/>
              </a:solidFill>
            </a:endParaRPr>
          </a:p>
          <a:p>
            <a:endParaRPr lang="es-ES" sz="4000" dirty="0" smtClean="0">
              <a:solidFill>
                <a:schemeClr val="tx1"/>
              </a:solidFill>
            </a:endParaRPr>
          </a:p>
          <a:p>
            <a:endParaRPr lang="es-ES" sz="4000" b="1" dirty="0" smtClean="0">
              <a:solidFill>
                <a:schemeClr val="tx1"/>
              </a:solidFill>
            </a:endParaRPr>
          </a:p>
          <a:p>
            <a:endParaRPr lang="es-ES" sz="4000" b="1" dirty="0" smtClean="0">
              <a:solidFill>
                <a:schemeClr val="tx1"/>
              </a:solidFill>
            </a:endParaRPr>
          </a:p>
          <a:p>
            <a:endParaRPr lang="es-ES" sz="4000" b="1" dirty="0" smtClean="0">
              <a:solidFill>
                <a:schemeClr val="tx1"/>
              </a:solidFill>
            </a:endParaRPr>
          </a:p>
          <a:p>
            <a:endParaRPr lang="es-ES" sz="4000" b="1" dirty="0" smtClean="0">
              <a:solidFill>
                <a:schemeClr val="tx1"/>
              </a:solidFill>
            </a:endParaRPr>
          </a:p>
          <a:p>
            <a:endParaRPr lang="es-ES" sz="4000" b="1" dirty="0" smtClean="0">
              <a:solidFill>
                <a:schemeClr val="tx1"/>
              </a:solidFill>
            </a:endParaRPr>
          </a:p>
          <a:p>
            <a:endParaRPr lang="es-ES" sz="4000" b="1" dirty="0" smtClean="0">
              <a:solidFill>
                <a:schemeClr val="tx1"/>
              </a:solidFill>
            </a:endParaRPr>
          </a:p>
          <a:p>
            <a:r>
              <a:rPr lang="es-ES" sz="4000" b="1" dirty="0" smtClean="0">
                <a:solidFill>
                  <a:schemeClr val="tx1"/>
                </a:solidFill>
              </a:rPr>
              <a:t>CONCLUSIONES</a:t>
            </a:r>
            <a:r>
              <a:rPr lang="es-ES" sz="4000" dirty="0">
                <a:solidFill>
                  <a:schemeClr val="tx1"/>
                </a:solidFill>
              </a:rPr>
              <a:t>:</a:t>
            </a:r>
          </a:p>
          <a:p>
            <a:r>
              <a:rPr lang="es-ES" sz="4000" dirty="0">
                <a:solidFill>
                  <a:schemeClr val="tx1"/>
                </a:solidFill>
              </a:rPr>
              <a:t> </a:t>
            </a:r>
            <a:r>
              <a:rPr lang="es-ES" sz="3600" dirty="0">
                <a:solidFill>
                  <a:schemeClr val="tx1"/>
                </a:solidFill>
              </a:rPr>
              <a:t>Además de las mesas informativas, en colaboración con profesores, hemos obtenidos 200 cuestionarios sobre consumo. La experiencia ha sido muy gratificante, la participación de los alumnos ha sido elevada. Consideramos que esta jornada refuerza el papel de la enfermera de salud escolar</a:t>
            </a:r>
            <a:r>
              <a:rPr lang="es-ES" sz="3600" dirty="0" smtClean="0">
                <a:solidFill>
                  <a:schemeClr val="tx1"/>
                </a:solidFill>
              </a:rPr>
              <a:t>.  Según </a:t>
            </a:r>
            <a:r>
              <a:rPr lang="es-ES" sz="3600" dirty="0">
                <a:solidFill>
                  <a:schemeClr val="tx1"/>
                </a:solidFill>
              </a:rPr>
              <a:t>los resultados obtenidos el adolescente entra en contacto con el tabaco cerca de los 13 años, un 35% de la población de secundaria ha fumado alguna vez, tal como otros estudios indican</a:t>
            </a:r>
            <a:r>
              <a:rPr lang="es-ES" sz="4000" dirty="0" smtClean="0">
                <a:solidFill>
                  <a:schemeClr val="tx1"/>
                </a:solidFill>
              </a:rPr>
              <a:t>.</a:t>
            </a:r>
            <a:endParaRPr lang="es-ES" sz="4000" dirty="0">
              <a:solidFill>
                <a:schemeClr val="tx1"/>
              </a:solidFill>
            </a:endParaRPr>
          </a:p>
        </p:txBody>
      </p:sp>
      <p:sp>
        <p:nvSpPr>
          <p:cNvPr id="5" name="4 CuadroTexto"/>
          <p:cNvSpPr txBox="1"/>
          <p:nvPr/>
        </p:nvSpPr>
        <p:spPr>
          <a:xfrm>
            <a:off x="792288" y="4538316"/>
            <a:ext cx="27549721" cy="1015663"/>
          </a:xfrm>
          <a:prstGeom prst="rect">
            <a:avLst/>
          </a:prstGeom>
          <a:noFill/>
        </p:spPr>
        <p:txBody>
          <a:bodyPr wrap="none" rtlCol="0">
            <a:spAutoFit/>
          </a:bodyPr>
          <a:lstStyle/>
          <a:p>
            <a:r>
              <a:rPr lang="es-ES" sz="6000" b="1" dirty="0" smtClean="0">
                <a:solidFill>
                  <a:srgbClr val="C00000"/>
                </a:solidFill>
                <a:effectLst>
                  <a:outerShdw blurRad="38100" dist="38100" dir="2700000" algn="tl">
                    <a:srgbClr val="000000">
                      <a:alpha val="43137"/>
                    </a:srgbClr>
                  </a:outerShdw>
                </a:effectLst>
              </a:rPr>
              <a:t>SALUT I ESCOLA: ABORDAJE COMUNITARIO, CELEBRACION DE LA SEMANA  SIN HUMO</a:t>
            </a:r>
            <a:endParaRPr lang="es-ES" sz="6000" b="1" dirty="0">
              <a:solidFill>
                <a:srgbClr val="C00000"/>
              </a:solidFill>
              <a:effectLst>
                <a:outerShdw blurRad="38100" dist="38100" dir="2700000" algn="tl">
                  <a:srgbClr val="000000">
                    <a:alpha val="43137"/>
                  </a:srgbClr>
                </a:outerShdw>
              </a:effectLst>
            </a:endParaRPr>
          </a:p>
        </p:txBody>
      </p:sp>
      <p:sp>
        <p:nvSpPr>
          <p:cNvPr id="6" name="5 CuadroTexto"/>
          <p:cNvSpPr txBox="1"/>
          <p:nvPr/>
        </p:nvSpPr>
        <p:spPr>
          <a:xfrm>
            <a:off x="1296344" y="5690444"/>
            <a:ext cx="26150941" cy="646331"/>
          </a:xfrm>
          <a:prstGeom prst="rect">
            <a:avLst/>
          </a:prstGeom>
          <a:noFill/>
        </p:spPr>
        <p:txBody>
          <a:bodyPr wrap="none" rtlCol="0">
            <a:spAutoFit/>
          </a:bodyPr>
          <a:lstStyle/>
          <a:p>
            <a:r>
              <a:rPr lang="es-ES" sz="3600" dirty="0" smtClean="0">
                <a:solidFill>
                  <a:schemeClr val="tx1"/>
                </a:solidFill>
              </a:rPr>
              <a:t>Autores: Cristina González de la Rubia Román, Ana Tirado Gascón, Maite López Luque, </a:t>
            </a:r>
            <a:r>
              <a:rPr lang="es-ES" sz="3600" dirty="0">
                <a:solidFill>
                  <a:schemeClr val="tx1"/>
                </a:solidFill>
              </a:rPr>
              <a:t>Rosa </a:t>
            </a:r>
            <a:r>
              <a:rPr lang="es-ES" sz="3600" dirty="0" err="1">
                <a:solidFill>
                  <a:schemeClr val="tx1"/>
                </a:solidFill>
              </a:rPr>
              <a:t>Galbany</a:t>
            </a:r>
            <a:r>
              <a:rPr lang="es-ES" sz="3600" dirty="0">
                <a:solidFill>
                  <a:schemeClr val="tx1"/>
                </a:solidFill>
              </a:rPr>
              <a:t> Arrabal,  Andrés Rodrigo Parras </a:t>
            </a:r>
            <a:r>
              <a:rPr lang="es-ES" sz="3600" dirty="0" smtClean="0">
                <a:solidFill>
                  <a:schemeClr val="tx1"/>
                </a:solidFill>
              </a:rPr>
              <a:t>Rojas </a:t>
            </a:r>
            <a:r>
              <a:rPr lang="es-ES" sz="3600" dirty="0">
                <a:solidFill>
                  <a:schemeClr val="tx1"/>
                </a:solidFill>
              </a:rPr>
              <a:t>.</a:t>
            </a:r>
            <a:endParaRPr lang="es-ES" sz="3600" dirty="0"/>
          </a:p>
        </p:txBody>
      </p:sp>
      <p:pic>
        <p:nvPicPr>
          <p:cNvPr id="1031" name="Picture 7"/>
          <p:cNvPicPr>
            <a:picLocks noChangeAspect="1" noChangeArrowheads="1"/>
          </p:cNvPicPr>
          <p:nvPr/>
        </p:nvPicPr>
        <p:blipFill>
          <a:blip r:embed="rId5" cstate="print"/>
          <a:srcRect/>
          <a:stretch>
            <a:fillRect/>
          </a:stretch>
        </p:blipFill>
        <p:spPr bwMode="auto">
          <a:xfrm>
            <a:off x="19514368" y="15483532"/>
            <a:ext cx="8446539" cy="5472608"/>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cstate="print"/>
          <a:srcRect/>
          <a:stretch>
            <a:fillRect/>
          </a:stretch>
        </p:blipFill>
        <p:spPr bwMode="auto">
          <a:xfrm>
            <a:off x="97535" y="22036260"/>
            <a:ext cx="9574582" cy="5760640"/>
          </a:xfrm>
          <a:prstGeom prst="rect">
            <a:avLst/>
          </a:prstGeom>
          <a:noFill/>
          <a:ln w="9525">
            <a:noFill/>
            <a:miter lim="800000"/>
            <a:headEnd/>
            <a:tailEnd/>
          </a:ln>
          <a:effectLst/>
        </p:spPr>
      </p:pic>
      <p:pic>
        <p:nvPicPr>
          <p:cNvPr id="1035" name="Picture 11" descr="http://10.80.217.110/ambit_bcn/media/upload/arxius/comunicacio/Logos%20EAP%20Muntanya/cap_montcada_reixac.jpg"/>
          <p:cNvPicPr>
            <a:picLocks noChangeAspect="1" noChangeArrowheads="1"/>
          </p:cNvPicPr>
          <p:nvPr/>
        </p:nvPicPr>
        <p:blipFill>
          <a:blip r:embed="rId7" cstate="print"/>
          <a:srcRect/>
          <a:stretch>
            <a:fillRect/>
          </a:stretch>
        </p:blipFill>
        <p:spPr bwMode="auto">
          <a:xfrm>
            <a:off x="20666496" y="132925"/>
            <a:ext cx="8001596" cy="1835555"/>
          </a:xfrm>
          <a:prstGeom prst="rect">
            <a:avLst/>
          </a:prstGeom>
          <a:noFill/>
        </p:spPr>
      </p:pic>
      <p:pic>
        <p:nvPicPr>
          <p:cNvPr id="1036" name="Picture 12"/>
          <p:cNvPicPr>
            <a:picLocks noChangeAspect="1" noChangeArrowheads="1"/>
          </p:cNvPicPr>
          <p:nvPr/>
        </p:nvPicPr>
        <p:blipFill>
          <a:blip r:embed="rId8" cstate="print"/>
          <a:srcRect/>
          <a:stretch>
            <a:fillRect/>
          </a:stretch>
        </p:blipFill>
        <p:spPr bwMode="auto">
          <a:xfrm>
            <a:off x="9073208" y="22108268"/>
            <a:ext cx="10082610" cy="6066300"/>
          </a:xfrm>
          <a:prstGeom prst="rect">
            <a:avLst/>
          </a:prstGeom>
          <a:noFill/>
          <a:ln w="9525">
            <a:noFill/>
            <a:miter lim="800000"/>
            <a:headEnd/>
            <a:tailEnd/>
          </a:ln>
          <a:effectLst/>
        </p:spPr>
      </p:pic>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01338" y="15058606"/>
            <a:ext cx="9541275" cy="589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4309433" y="15741947"/>
            <a:ext cx="1847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ca-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31968" y="21137963"/>
            <a:ext cx="9331697" cy="755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0715" y="13683332"/>
            <a:ext cx="11863465" cy="711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l'Office">
  <a:themeElements>
    <a:clrScheme name="Tema de l'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l'Office">
      <a:majorFont>
        <a:latin typeface="Calibri"/>
        <a:ea typeface="ＭＳ Ｐゴシック"/>
        <a:cs typeface=""/>
      </a:majorFont>
      <a:minorFont>
        <a:latin typeface="Calibri"/>
        <a:ea typeface="ＭＳ Ｐゴシック"/>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ca-ES" sz="6900" b="0" i="0" u="none" strike="noStrike" cap="none" normalizeH="0" baseline="0" smtClean="0">
            <a:ln>
              <a:noFill/>
            </a:ln>
            <a:solidFill>
              <a:schemeClr val="bg1"/>
            </a:solidFill>
            <a:effectLst/>
            <a:latin typeface="Calibri" pitchFamily="34" charset="0"/>
            <a:ea typeface="ＭＳ Ｐゴシック"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ca-ES" sz="6900" b="0" i="0" u="none" strike="noStrike" cap="none" normalizeH="0" baseline="0" smtClean="0">
            <a:ln>
              <a:noFill/>
            </a:ln>
            <a:solidFill>
              <a:schemeClr val="bg1"/>
            </a:solidFill>
            <a:effectLst/>
            <a:latin typeface="Calibri" pitchFamily="34" charset="0"/>
            <a:ea typeface="ＭＳ Ｐゴシック" pitchFamily="34" charset="-128"/>
          </a:defRPr>
        </a:defPPr>
      </a:lstStyle>
    </a:lnDef>
  </a:objectDefaults>
  <a:extraClrSchemeLst>
    <a:extraClrScheme>
      <a:clrScheme name="Tema de l'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l'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l'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l'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l'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l'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l'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l'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TotalTime>
  <Words>373</Words>
  <Application>Microsoft Office PowerPoint</Application>
  <PresentationFormat>Personalització</PresentationFormat>
  <Paragraphs>40</Paragraphs>
  <Slides>1</Slides>
  <Notes>1</Notes>
  <HiddenSlides>0</HiddenSlides>
  <MMClips>0</MMClips>
  <ScaleCrop>false</ScaleCrop>
  <HeadingPairs>
    <vt:vector size="4" baseType="variant">
      <vt:variant>
        <vt:lpstr>Tema</vt:lpstr>
      </vt:variant>
      <vt:variant>
        <vt:i4>1</vt:i4>
      </vt:variant>
      <vt:variant>
        <vt:lpstr>Títols de les diapositives</vt:lpstr>
      </vt:variant>
      <vt:variant>
        <vt:i4>1</vt:i4>
      </vt:variant>
    </vt:vector>
  </HeadingPairs>
  <TitlesOfParts>
    <vt:vector size="2" baseType="lpstr">
      <vt:lpstr>Tema de l'Office</vt:lpstr>
      <vt:lpstr>Presentació del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 Romero Collado</dc:creator>
  <cp:lastModifiedBy>Ana Tirado Gascon</cp:lastModifiedBy>
  <cp:revision>33</cp:revision>
  <cp:lastPrinted>1601-01-01T00:00:00Z</cp:lastPrinted>
  <dcterms:created xsi:type="dcterms:W3CDTF">2013-09-06T08:07:37Z</dcterms:created>
  <dcterms:modified xsi:type="dcterms:W3CDTF">2016-09-22T11:38:06Z</dcterms:modified>
</cp:coreProperties>
</file>