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drawings/drawing2.xml" ContentType="application/vnd.openxmlformats-officedocument.drawingml.chartshapes+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86"/>
  </p:notesMasterIdLst>
  <p:handoutMasterIdLst>
    <p:handoutMasterId r:id="rId87"/>
  </p:handoutMasterIdLst>
  <p:sldIdLst>
    <p:sldId id="278" r:id="rId2"/>
    <p:sldId id="440" r:id="rId3"/>
    <p:sldId id="441" r:id="rId4"/>
    <p:sldId id="450" r:id="rId5"/>
    <p:sldId id="451" r:id="rId6"/>
    <p:sldId id="452" r:id="rId7"/>
    <p:sldId id="453" r:id="rId8"/>
    <p:sldId id="454" r:id="rId9"/>
    <p:sldId id="455" r:id="rId10"/>
    <p:sldId id="456" r:id="rId11"/>
    <p:sldId id="457" r:id="rId12"/>
    <p:sldId id="458" r:id="rId13"/>
    <p:sldId id="459" r:id="rId14"/>
    <p:sldId id="461" r:id="rId15"/>
    <p:sldId id="462" r:id="rId16"/>
    <p:sldId id="463" r:id="rId17"/>
    <p:sldId id="464" r:id="rId18"/>
    <p:sldId id="465" r:id="rId19"/>
    <p:sldId id="466" r:id="rId20"/>
    <p:sldId id="467" r:id="rId21"/>
    <p:sldId id="468" r:id="rId22"/>
    <p:sldId id="469" r:id="rId23"/>
    <p:sldId id="470" r:id="rId24"/>
    <p:sldId id="471" r:id="rId25"/>
    <p:sldId id="472" r:id="rId26"/>
    <p:sldId id="473" r:id="rId27"/>
    <p:sldId id="474" r:id="rId28"/>
    <p:sldId id="475" r:id="rId29"/>
    <p:sldId id="476" r:id="rId30"/>
    <p:sldId id="477" r:id="rId31"/>
    <p:sldId id="478" r:id="rId32"/>
    <p:sldId id="479" r:id="rId33"/>
    <p:sldId id="480" r:id="rId34"/>
    <p:sldId id="481" r:id="rId35"/>
    <p:sldId id="482" r:id="rId36"/>
    <p:sldId id="483" r:id="rId37"/>
    <p:sldId id="484" r:id="rId38"/>
    <p:sldId id="485" r:id="rId39"/>
    <p:sldId id="492" r:id="rId40"/>
    <p:sldId id="519" r:id="rId41"/>
    <p:sldId id="520" r:id="rId42"/>
    <p:sldId id="521" r:id="rId43"/>
    <p:sldId id="522" r:id="rId44"/>
    <p:sldId id="523" r:id="rId45"/>
    <p:sldId id="524" r:id="rId46"/>
    <p:sldId id="525" r:id="rId47"/>
    <p:sldId id="526" r:id="rId48"/>
    <p:sldId id="493" r:id="rId49"/>
    <p:sldId id="494" r:id="rId50"/>
    <p:sldId id="495" r:id="rId51"/>
    <p:sldId id="496" r:id="rId52"/>
    <p:sldId id="497" r:id="rId53"/>
    <p:sldId id="498" r:id="rId54"/>
    <p:sldId id="499" r:id="rId55"/>
    <p:sldId id="500" r:id="rId56"/>
    <p:sldId id="501" r:id="rId57"/>
    <p:sldId id="502" r:id="rId58"/>
    <p:sldId id="503" r:id="rId59"/>
    <p:sldId id="504" r:id="rId60"/>
    <p:sldId id="505" r:id="rId61"/>
    <p:sldId id="506" r:id="rId62"/>
    <p:sldId id="507" r:id="rId63"/>
    <p:sldId id="517" r:id="rId64"/>
    <p:sldId id="508" r:id="rId65"/>
    <p:sldId id="509" r:id="rId66"/>
    <p:sldId id="510" r:id="rId67"/>
    <p:sldId id="511" r:id="rId68"/>
    <p:sldId id="512" r:id="rId69"/>
    <p:sldId id="513" r:id="rId70"/>
    <p:sldId id="514" r:id="rId71"/>
    <p:sldId id="515" r:id="rId72"/>
    <p:sldId id="391" r:id="rId73"/>
    <p:sldId id="395" r:id="rId74"/>
    <p:sldId id="396" r:id="rId75"/>
    <p:sldId id="399" r:id="rId76"/>
    <p:sldId id="400" r:id="rId77"/>
    <p:sldId id="402" r:id="rId78"/>
    <p:sldId id="403" r:id="rId79"/>
    <p:sldId id="404" r:id="rId80"/>
    <p:sldId id="438" r:id="rId81"/>
    <p:sldId id="527" r:id="rId82"/>
    <p:sldId id="528" r:id="rId83"/>
    <p:sldId id="529" r:id="rId84"/>
    <p:sldId id="530" r:id="rId85"/>
  </p:sldIdLst>
  <p:sldSz cx="9144000" cy="6858000" type="screen4x3"/>
  <p:notesSz cx="6877050" cy="931545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D5FD"/>
    <a:srgbClr val="6D99FB"/>
    <a:srgbClr val="FECB64"/>
    <a:srgbClr val="AAC3FC"/>
    <a:srgbClr val="9EBBFC"/>
    <a:srgbClr val="CDDA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60" d="100"/>
          <a:sy n="60" d="100"/>
        </p:scale>
        <p:origin x="-1372" y="-120"/>
      </p:cViewPr>
      <p:guideLst>
        <p:guide orient="horz" pos="2160"/>
        <p:guide pos="2880"/>
      </p:guideLst>
    </p:cSldViewPr>
  </p:slideViewPr>
  <p:notesTextViewPr>
    <p:cViewPr>
      <p:scale>
        <a:sx n="1" d="1"/>
        <a:sy n="1" d="1"/>
      </p:scale>
      <p:origin x="0" y="0"/>
    </p:cViewPr>
  </p:notesTextViewPr>
  <p:sorterViewPr>
    <p:cViewPr>
      <p:scale>
        <a:sx n="100" d="100"/>
        <a:sy n="100" d="100"/>
      </p:scale>
      <p:origin x="0" y="189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oleObject" Target="file:///\\psicoserver01.udg.edu\usuaris\ERIDIQV\ERID&#205;QV%20Gemma\Projectes\UNICEF%20Espanya\4%20grafiques%20unicef%20180615%20CASTELLANO.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psicoserver01.udg.edu\usuaris\ERIDIQV\ERID&#205;QV%20Gemma\Projectes\Children's%20Worlds\Rosa%20Sensat%20presentacions\gr&#224;fics%20powerpoint.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u1901198\Desktop\ERID&#205;QV\Children's%20Worlds\Informe%20Catal&#224;%20per%20les%20escoles\gr&#224;fics%20informe%20en%20catal&#224;.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u1901198\Desktop\ERID&#205;QV\Children's%20Worlds\Informe%20Catal&#224;%20per%20les%20escoles\gr&#224;fics%20informe%20en%20catal&#224;.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u1901198\Desktop\ERID&#205;QV\Children's%20Worlds\Informe%20Catal&#224;%20per%20les%20escoles\gr&#224;fics%20informe%20en%20catal&#224;.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psicoserver01.udg.edu\usuaris\ERIDIQV\ERID&#205;QV%20Gemma\Projectes\Children's%20Worlds\Rosa%20Sensat%20presentacions\gr&#224;fics%20nou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psicoserver01.udg.edu\usuaris\ERIDIQV\ERID&#205;QV%20Gemma\Projectes\Children's%20Worlds\Rosa%20Sensat%20presentacions\gr&#224;fics%20nou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psicoserver01.udg.edu\usuaris\ERIDIQV\ERID&#205;QV%20Gemma\Projectes\Children's%20Worlds\Rosa%20Sensat%20presentacions\gr&#224;fics%20nou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psicoserver01.udg.edu\usuaris\ERIDIQV\ERID&#205;QV%20Gemma\Projectes\Children's%20Worlds\Rosa%20Sensat%20presentacions\gr&#224;fics%20nou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usuari\Desktop\ERID&#205;QV\Projectes\Children's%20Worlds\Informe%20I%20oct.14\gr&#224;fics%20psicom&#232;triques.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psicoserver01.udg.edu\usuaris\ERIDIQV\ERID&#205;QV%20Gemma\Projectes\UNICEF%20Espanya\4%20grafiques%20unicef%20180615%20CASTELLANO.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oleObject" Target="file:///C:\Users\usuari\Desktop\ERID&#205;QV\Projectes\Children's%20Worlds\Power%20point%20Mabrek\gr&#224;fics%20psicom&#232;triques%20%20modifc..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usuari\Desktop\ERID&#205;QV\Projectes\Children's%20Worlds\Power%20point%20Mabrek\gr&#224;fics%20psicom&#232;triques%20%20modifc..xlsx" TargetMode="Externa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u1901198\Desktop\ERID&#205;QV\Children's%20Worlds\Informe%20I%20oct.14\gr&#224;fics%20psicom&#232;triques.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E:\ERIDIQV\Children's%20Worlds\Informe%2020%20d'octubre\Resultats%20varis\gr&#224;fics%20informe.xlsx" TargetMode="Externa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3.xml.rels><?xml version="1.0" encoding="UTF-8" standalone="yes"?>
<Relationships xmlns="http://schemas.openxmlformats.org/package/2006/relationships"><Relationship Id="rId2" Type="http://schemas.openxmlformats.org/officeDocument/2006/relationships/oleObject" Target="file:///\\psicoserver01.udg.edu\usuaris\ERIDIQV\ERID&#205;QV%20Gemma\Projectes\UNICEF%20Espanya\4%20grafiques%20unicef%20180615%20CASTELLANO.xlsx"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4.xml.rels><?xml version="1.0" encoding="UTF-8" standalone="yes"?>
<Relationships xmlns="http://schemas.openxmlformats.org/package/2006/relationships"><Relationship Id="rId2" Type="http://schemas.openxmlformats.org/officeDocument/2006/relationships/oleObject" Target="file:///\\psicoserver01.udg.edu\usuaris\ERIDIQV\ERID&#205;QV%20Gemma\Projectes\UNICEF%20Espanya\4%20grafiques%20unicef%20180615%20CASTELLANO.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Libro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suari\Desktop\ERID&#205;QV\Projectes\Children's%20Worlds\Power%20point%20Mabrek\gr&#224;fics%20powerpoin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usuari\Desktop\ERID&#205;QV\Projectes\Children's%20Worlds\Power%20point%20Mabrek\gr&#224;fics%20powerpoin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usuari\Desktop\ERID&#205;QV\Projectes\Children's%20Worlds\Power%20point%20Mabrek\gr&#224;fics%20powerpoint.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usuari\Downloads\gr&#224;fics%20infor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214624691829904E-2"/>
          <c:y val="1.3570902375792422E-2"/>
          <c:w val="0.69523436132983374"/>
          <c:h val="0.84018173584235945"/>
        </c:manualLayout>
      </c:layout>
      <c:barChart>
        <c:barDir val="col"/>
        <c:grouping val="clustered"/>
        <c:varyColors val="0"/>
        <c:ser>
          <c:idx val="0"/>
          <c:order val="0"/>
          <c:tx>
            <c:strRef>
              <c:f>Hoja1!$A$3</c:f>
              <c:strCache>
                <c:ptCount val="1"/>
                <c:pt idx="0">
                  <c:v>Muy de acuerdo</c:v>
                </c:pt>
              </c:strCache>
            </c:strRef>
          </c:tx>
          <c:spPr>
            <a:solidFill>
              <a:srgbClr val="FFC000"/>
            </a:solidFill>
          </c:spPr>
          <c:invertIfNegative val="0"/>
          <c:cat>
            <c:strRef>
              <c:f>Hoja1!$B$2:$E$2</c:f>
              <c:strCache>
                <c:ptCount val="4"/>
                <c:pt idx="0">
                  <c:v>Todos los niños tienen derechos</c:v>
                </c:pt>
                <c:pt idx="1">
                  <c:v>En mi familia me han hablado de los derechos de los niños, niñas y adolescentes</c:v>
                </c:pt>
                <c:pt idx="2">
                  <c:v>En mi colegio o instituto me han hablado de los derechos de los niños, niñas y adolescentes</c:v>
                </c:pt>
                <c:pt idx="3">
                  <c:v>Otras personas me han hablado de los derechos de los niños, niñas y adolescentes</c:v>
                </c:pt>
              </c:strCache>
            </c:strRef>
          </c:cat>
          <c:val>
            <c:numRef>
              <c:f>Hoja1!$B$3:$E$3</c:f>
              <c:numCache>
                <c:formatCode>General</c:formatCode>
                <c:ptCount val="4"/>
                <c:pt idx="0">
                  <c:v>88.87</c:v>
                </c:pt>
                <c:pt idx="1">
                  <c:v>90.8</c:v>
                </c:pt>
                <c:pt idx="2">
                  <c:v>89.66</c:v>
                </c:pt>
                <c:pt idx="3">
                  <c:v>90.08</c:v>
                </c:pt>
              </c:numCache>
            </c:numRef>
          </c:val>
        </c:ser>
        <c:ser>
          <c:idx val="1"/>
          <c:order val="1"/>
          <c:tx>
            <c:strRef>
              <c:f>Hoja1!$A$4</c:f>
              <c:strCache>
                <c:ptCount val="1"/>
                <c:pt idx="0">
                  <c:v>De acuerdo</c:v>
                </c:pt>
              </c:strCache>
            </c:strRef>
          </c:tx>
          <c:invertIfNegative val="0"/>
          <c:cat>
            <c:strRef>
              <c:f>Hoja1!$B$2:$E$2</c:f>
              <c:strCache>
                <c:ptCount val="4"/>
                <c:pt idx="0">
                  <c:v>Todos los niños tienen derechos</c:v>
                </c:pt>
                <c:pt idx="1">
                  <c:v>En mi familia me han hablado de los derechos de los niños, niñas y adolescentes</c:v>
                </c:pt>
                <c:pt idx="2">
                  <c:v>En mi colegio o instituto me han hablado de los derechos de los niños, niñas y adolescentes</c:v>
                </c:pt>
                <c:pt idx="3">
                  <c:v>Otras personas me han hablado de los derechos de los niños, niñas y adolescentes</c:v>
                </c:pt>
              </c:strCache>
            </c:strRef>
          </c:cat>
          <c:val>
            <c:numRef>
              <c:f>Hoja1!$B$4:$E$4</c:f>
              <c:numCache>
                <c:formatCode>General</c:formatCode>
                <c:ptCount val="4"/>
                <c:pt idx="0">
                  <c:v>83.04</c:v>
                </c:pt>
                <c:pt idx="1">
                  <c:v>86.8</c:v>
                </c:pt>
                <c:pt idx="2">
                  <c:v>84.87</c:v>
                </c:pt>
                <c:pt idx="3">
                  <c:v>87.18</c:v>
                </c:pt>
              </c:numCache>
            </c:numRef>
          </c:val>
        </c:ser>
        <c:ser>
          <c:idx val="2"/>
          <c:order val="2"/>
          <c:tx>
            <c:strRef>
              <c:f>Hoja1!$A$5</c:f>
              <c:strCache>
                <c:ptCount val="1"/>
                <c:pt idx="0">
                  <c:v>Ni de acuerdo ni en desacuerdo</c:v>
                </c:pt>
              </c:strCache>
            </c:strRef>
          </c:tx>
          <c:invertIfNegative val="0"/>
          <c:cat>
            <c:strRef>
              <c:f>Hoja1!$B$2:$E$2</c:f>
              <c:strCache>
                <c:ptCount val="4"/>
                <c:pt idx="0">
                  <c:v>Todos los niños tienen derechos</c:v>
                </c:pt>
                <c:pt idx="1">
                  <c:v>En mi familia me han hablado de los derechos de los niños, niñas y adolescentes</c:v>
                </c:pt>
                <c:pt idx="2">
                  <c:v>En mi colegio o instituto me han hablado de los derechos de los niños, niñas y adolescentes</c:v>
                </c:pt>
                <c:pt idx="3">
                  <c:v>Otras personas me han hablado de los derechos de los niños, niñas y adolescentes</c:v>
                </c:pt>
              </c:strCache>
            </c:strRef>
          </c:cat>
          <c:val>
            <c:numRef>
              <c:f>Hoja1!$B$5:$E$5</c:f>
              <c:numCache>
                <c:formatCode>General</c:formatCode>
                <c:ptCount val="4"/>
                <c:pt idx="0">
                  <c:v>82.08</c:v>
                </c:pt>
                <c:pt idx="1">
                  <c:v>83.64</c:v>
                </c:pt>
                <c:pt idx="2">
                  <c:v>84.03</c:v>
                </c:pt>
                <c:pt idx="3">
                  <c:v>85.97</c:v>
                </c:pt>
              </c:numCache>
            </c:numRef>
          </c:val>
        </c:ser>
        <c:ser>
          <c:idx val="3"/>
          <c:order val="3"/>
          <c:tx>
            <c:strRef>
              <c:f>Hoja1!$A$6</c:f>
              <c:strCache>
                <c:ptCount val="1"/>
                <c:pt idx="0">
                  <c:v>En desacuerdo</c:v>
                </c:pt>
              </c:strCache>
            </c:strRef>
          </c:tx>
          <c:invertIfNegative val="0"/>
          <c:cat>
            <c:strRef>
              <c:f>Hoja1!$B$2:$E$2</c:f>
              <c:strCache>
                <c:ptCount val="4"/>
                <c:pt idx="0">
                  <c:v>Todos los niños tienen derechos</c:v>
                </c:pt>
                <c:pt idx="1">
                  <c:v>En mi familia me han hablado de los derechos de los niños, niñas y adolescentes</c:v>
                </c:pt>
                <c:pt idx="2">
                  <c:v>En mi colegio o instituto me han hablado de los derechos de los niños, niñas y adolescentes</c:v>
                </c:pt>
                <c:pt idx="3">
                  <c:v>Otras personas me han hablado de los derechos de los niños, niñas y adolescentes</c:v>
                </c:pt>
              </c:strCache>
            </c:strRef>
          </c:cat>
          <c:val>
            <c:numRef>
              <c:f>Hoja1!$B$6:$E$6</c:f>
              <c:numCache>
                <c:formatCode>General</c:formatCode>
                <c:ptCount val="4"/>
                <c:pt idx="0">
                  <c:v>79.17</c:v>
                </c:pt>
                <c:pt idx="1">
                  <c:v>78.94</c:v>
                </c:pt>
                <c:pt idx="2">
                  <c:v>80.37</c:v>
                </c:pt>
                <c:pt idx="3">
                  <c:v>83.63</c:v>
                </c:pt>
              </c:numCache>
            </c:numRef>
          </c:val>
        </c:ser>
        <c:ser>
          <c:idx val="4"/>
          <c:order val="4"/>
          <c:tx>
            <c:strRef>
              <c:f>Hoja1!$A$7</c:f>
              <c:strCache>
                <c:ptCount val="1"/>
                <c:pt idx="0">
                  <c:v>Muy en desacuerdo</c:v>
                </c:pt>
              </c:strCache>
            </c:strRef>
          </c:tx>
          <c:spPr>
            <a:solidFill>
              <a:srgbClr val="FF3300"/>
            </a:solidFill>
          </c:spPr>
          <c:invertIfNegative val="0"/>
          <c:cat>
            <c:strRef>
              <c:f>Hoja1!$B$2:$E$2</c:f>
              <c:strCache>
                <c:ptCount val="4"/>
                <c:pt idx="0">
                  <c:v>Todos los niños tienen derechos</c:v>
                </c:pt>
                <c:pt idx="1">
                  <c:v>En mi familia me han hablado de los derechos de los niños, niñas y adolescentes</c:v>
                </c:pt>
                <c:pt idx="2">
                  <c:v>En mi colegio o instituto me han hablado de los derechos de los niños, niñas y adolescentes</c:v>
                </c:pt>
                <c:pt idx="3">
                  <c:v>Otras personas me han hablado de los derechos de los niños, niñas y adolescentes</c:v>
                </c:pt>
              </c:strCache>
            </c:strRef>
          </c:cat>
          <c:val>
            <c:numRef>
              <c:f>Hoja1!$B$7:$E$7</c:f>
              <c:numCache>
                <c:formatCode>General</c:formatCode>
                <c:ptCount val="4"/>
                <c:pt idx="0">
                  <c:v>80.69</c:v>
                </c:pt>
                <c:pt idx="1">
                  <c:v>79.150000000000006</c:v>
                </c:pt>
                <c:pt idx="2">
                  <c:v>83.06</c:v>
                </c:pt>
                <c:pt idx="3">
                  <c:v>84.43</c:v>
                </c:pt>
              </c:numCache>
            </c:numRef>
          </c:val>
        </c:ser>
        <c:dLbls>
          <c:showLegendKey val="0"/>
          <c:showVal val="0"/>
          <c:showCatName val="0"/>
          <c:showSerName val="0"/>
          <c:showPercent val="0"/>
          <c:showBubbleSize val="0"/>
        </c:dLbls>
        <c:gapWidth val="150"/>
        <c:axId val="51272704"/>
        <c:axId val="51286784"/>
      </c:barChart>
      <c:catAx>
        <c:axId val="51272704"/>
        <c:scaling>
          <c:orientation val="minMax"/>
        </c:scaling>
        <c:delete val="0"/>
        <c:axPos val="b"/>
        <c:majorTickMark val="out"/>
        <c:minorTickMark val="none"/>
        <c:tickLblPos val="nextTo"/>
        <c:txPr>
          <a:bodyPr/>
          <a:lstStyle/>
          <a:p>
            <a:pPr>
              <a:defRPr sz="1100"/>
            </a:pPr>
            <a:endParaRPr lang="ca-ES"/>
          </a:p>
        </c:txPr>
        <c:crossAx val="51286784"/>
        <c:crosses val="autoZero"/>
        <c:auto val="1"/>
        <c:lblAlgn val="ctr"/>
        <c:lblOffset val="100"/>
        <c:noMultiLvlLbl val="0"/>
      </c:catAx>
      <c:valAx>
        <c:axId val="51286784"/>
        <c:scaling>
          <c:orientation val="minMax"/>
          <c:max val="100"/>
          <c:min val="40"/>
        </c:scaling>
        <c:delete val="0"/>
        <c:axPos val="l"/>
        <c:majorGridlines/>
        <c:numFmt formatCode="General" sourceLinked="1"/>
        <c:majorTickMark val="out"/>
        <c:minorTickMark val="none"/>
        <c:tickLblPos val="nextTo"/>
        <c:crossAx val="51272704"/>
        <c:crosses val="autoZero"/>
        <c:crossBetween val="between"/>
      </c:valAx>
    </c:plotArea>
    <c:legend>
      <c:legendPos val="r"/>
      <c:legendEntry>
        <c:idx val="0"/>
        <c:txPr>
          <a:bodyPr/>
          <a:lstStyle/>
          <a:p>
            <a:pPr>
              <a:defRPr sz="1200"/>
            </a:pPr>
            <a:endParaRPr lang="ca-ES"/>
          </a:p>
        </c:txPr>
      </c:legendEntry>
      <c:legendEntry>
        <c:idx val="1"/>
        <c:txPr>
          <a:bodyPr/>
          <a:lstStyle/>
          <a:p>
            <a:pPr>
              <a:defRPr sz="1200"/>
            </a:pPr>
            <a:endParaRPr lang="ca-ES"/>
          </a:p>
        </c:txPr>
      </c:legendEntry>
      <c:legendEntry>
        <c:idx val="2"/>
        <c:txPr>
          <a:bodyPr/>
          <a:lstStyle/>
          <a:p>
            <a:pPr>
              <a:defRPr sz="1200"/>
            </a:pPr>
            <a:endParaRPr lang="ca-ES"/>
          </a:p>
        </c:txPr>
      </c:legendEntry>
      <c:legendEntry>
        <c:idx val="3"/>
        <c:txPr>
          <a:bodyPr/>
          <a:lstStyle/>
          <a:p>
            <a:pPr>
              <a:defRPr sz="1200"/>
            </a:pPr>
            <a:endParaRPr lang="ca-ES"/>
          </a:p>
        </c:txPr>
      </c:legendEntry>
      <c:legendEntry>
        <c:idx val="4"/>
        <c:txPr>
          <a:bodyPr/>
          <a:lstStyle/>
          <a:p>
            <a:pPr>
              <a:defRPr sz="1200"/>
            </a:pPr>
            <a:endParaRPr lang="ca-ES"/>
          </a:p>
        </c:txPr>
      </c:legendEntry>
      <c:layout>
        <c:manualLayout>
          <c:xMode val="edge"/>
          <c:yMode val="edge"/>
          <c:x val="0.73604684475080084"/>
          <c:y val="0.23445636672005452"/>
          <c:w val="0.25071268572778543"/>
          <c:h val="0.48856621798620214"/>
        </c:manualLayout>
      </c:layout>
      <c:overlay val="0"/>
    </c:legend>
    <c:plotVisOnly val="1"/>
    <c:dispBlanksAs val="gap"/>
    <c:showDLblsOverMax val="0"/>
  </c:chart>
  <c:spPr>
    <a:ln>
      <a:no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'type of school'!$F$111</c:f>
              <c:strCache>
                <c:ptCount val="1"/>
                <c:pt idx="0">
                  <c:v>Públic</c:v>
                </c:pt>
              </c:strCache>
            </c:strRef>
          </c:tx>
          <c:invertIfNegative val="0"/>
          <c:cat>
            <c:multiLvlStrRef>
              <c:f>'type of school'!$C$112:$E$143</c:f>
              <c:multiLvlStrCache>
                <c:ptCount val="32"/>
                <c:lvl>
                  <c:pt idx="0">
                    <c:v>Nois</c:v>
                  </c:pt>
                  <c:pt idx="1">
                    <c:v>Noies</c:v>
                  </c:pt>
                  <c:pt idx="2">
                    <c:v>Nois</c:v>
                  </c:pt>
                  <c:pt idx="3">
                    <c:v>Noies</c:v>
                  </c:pt>
                  <c:pt idx="4">
                    <c:v>Nois</c:v>
                  </c:pt>
                  <c:pt idx="5">
                    <c:v>Noies</c:v>
                  </c:pt>
                  <c:pt idx="6">
                    <c:v>Nois</c:v>
                  </c:pt>
                  <c:pt idx="7">
                    <c:v>Noies</c:v>
                  </c:pt>
                  <c:pt idx="8">
                    <c:v>Nois</c:v>
                  </c:pt>
                  <c:pt idx="9">
                    <c:v>Noies</c:v>
                  </c:pt>
                  <c:pt idx="10">
                    <c:v>Nois</c:v>
                  </c:pt>
                  <c:pt idx="11">
                    <c:v>Noies</c:v>
                  </c:pt>
                  <c:pt idx="12">
                    <c:v>Nois</c:v>
                  </c:pt>
                  <c:pt idx="13">
                    <c:v>Noies</c:v>
                  </c:pt>
                  <c:pt idx="14">
                    <c:v>Nois</c:v>
                  </c:pt>
                  <c:pt idx="15">
                    <c:v>Noies</c:v>
                  </c:pt>
                  <c:pt idx="16">
                    <c:v>Nois</c:v>
                  </c:pt>
                  <c:pt idx="17">
                    <c:v>Noies</c:v>
                  </c:pt>
                  <c:pt idx="18">
                    <c:v>Nois</c:v>
                  </c:pt>
                  <c:pt idx="19">
                    <c:v>Noies</c:v>
                  </c:pt>
                  <c:pt idx="20">
                    <c:v>Nois</c:v>
                  </c:pt>
                  <c:pt idx="21">
                    <c:v>Noies</c:v>
                  </c:pt>
                  <c:pt idx="22">
                    <c:v>Nois</c:v>
                  </c:pt>
                  <c:pt idx="23">
                    <c:v>Noies</c:v>
                  </c:pt>
                  <c:pt idx="24">
                    <c:v>Nois</c:v>
                  </c:pt>
                  <c:pt idx="25">
                    <c:v>Noies</c:v>
                  </c:pt>
                  <c:pt idx="26">
                    <c:v>Nois</c:v>
                  </c:pt>
                  <c:pt idx="27">
                    <c:v>Noies</c:v>
                  </c:pt>
                  <c:pt idx="28">
                    <c:v>Nois</c:v>
                  </c:pt>
                  <c:pt idx="29">
                    <c:v>Noies</c:v>
                  </c:pt>
                  <c:pt idx="30">
                    <c:v>Nois</c:v>
                  </c:pt>
                  <c:pt idx="31">
                    <c:v>Noies</c:v>
                  </c:pt>
                </c:lvl>
                <c:lvl>
                  <c:pt idx="0">
                    <c:v>3r EP</c:v>
                  </c:pt>
                  <c:pt idx="2">
                    <c:v>5è EP</c:v>
                  </c:pt>
                  <c:pt idx="4">
                    <c:v>1r ESO</c:v>
                  </c:pt>
                  <c:pt idx="6">
                    <c:v>3r EP</c:v>
                  </c:pt>
                  <c:pt idx="8">
                    <c:v>5è EP</c:v>
                  </c:pt>
                  <c:pt idx="10">
                    <c:v>1r ESO</c:v>
                  </c:pt>
                  <c:pt idx="12">
                    <c:v>3r EP</c:v>
                  </c:pt>
                  <c:pt idx="14">
                    <c:v>5è EP</c:v>
                  </c:pt>
                  <c:pt idx="16">
                    <c:v>1r ESO</c:v>
                  </c:pt>
                  <c:pt idx="18">
                    <c:v>3r EP</c:v>
                  </c:pt>
                  <c:pt idx="20">
                    <c:v>5è EP</c:v>
                  </c:pt>
                  <c:pt idx="22">
                    <c:v>1r ESO</c:v>
                  </c:pt>
                  <c:pt idx="24">
                    <c:v>5è EP</c:v>
                  </c:pt>
                  <c:pt idx="26">
                    <c:v>1r ESO</c:v>
                  </c:pt>
                  <c:pt idx="28">
                    <c:v>5è EP</c:v>
                  </c:pt>
                  <c:pt idx="30">
                    <c:v>1r ESO</c:v>
                  </c:pt>
                </c:lvl>
                <c:lvl>
                  <c:pt idx="0">
                    <c:v> Altres nens i nenes de la teva classe</c:v>
                  </c:pt>
                  <c:pt idx="6">
                    <c:v>Les notes que treus a l’escola/institut</c:v>
                  </c:pt>
                  <c:pt idx="12">
                    <c:v>La teva experiència a l’escola/institut</c:v>
                  </c:pt>
                  <c:pt idx="18">
                    <c:v>La teva relació amb els mestres/professors</c:v>
                  </c:pt>
                  <c:pt idx="24">
                    <c:v>La teva vida d’estudiant*</c:v>
                  </c:pt>
                  <c:pt idx="28">
                    <c:v>Les coses que has après*</c:v>
                  </c:pt>
                </c:lvl>
              </c:multiLvlStrCache>
            </c:multiLvlStrRef>
          </c:cat>
          <c:val>
            <c:numRef>
              <c:f>'type of school'!$F$112:$F$143</c:f>
              <c:numCache>
                <c:formatCode>General</c:formatCode>
                <c:ptCount val="32"/>
                <c:pt idx="0">
                  <c:v>8.7100000000000009</c:v>
                </c:pt>
                <c:pt idx="1">
                  <c:v>8.81</c:v>
                </c:pt>
                <c:pt idx="2">
                  <c:v>8.8000000000000007</c:v>
                </c:pt>
                <c:pt idx="3">
                  <c:v>8.67</c:v>
                </c:pt>
                <c:pt idx="4">
                  <c:v>8.27</c:v>
                </c:pt>
                <c:pt idx="5">
                  <c:v>8.43</c:v>
                </c:pt>
                <c:pt idx="6">
                  <c:v>8.6300000000000008</c:v>
                </c:pt>
                <c:pt idx="7">
                  <c:v>8.93</c:v>
                </c:pt>
                <c:pt idx="8">
                  <c:v>8.4700000000000006</c:v>
                </c:pt>
                <c:pt idx="9">
                  <c:v>8.73</c:v>
                </c:pt>
                <c:pt idx="10">
                  <c:v>6.96</c:v>
                </c:pt>
                <c:pt idx="11">
                  <c:v>7.31</c:v>
                </c:pt>
                <c:pt idx="12">
                  <c:v>8.92</c:v>
                </c:pt>
                <c:pt idx="13">
                  <c:v>8.9499999999999993</c:v>
                </c:pt>
                <c:pt idx="14">
                  <c:v>8.7899999999999991</c:v>
                </c:pt>
                <c:pt idx="15">
                  <c:v>9.0299999999999994</c:v>
                </c:pt>
                <c:pt idx="16">
                  <c:v>7.76</c:v>
                </c:pt>
                <c:pt idx="17">
                  <c:v>8.27</c:v>
                </c:pt>
                <c:pt idx="18">
                  <c:v>8.48</c:v>
                </c:pt>
                <c:pt idx="19">
                  <c:v>8.93</c:v>
                </c:pt>
                <c:pt idx="20">
                  <c:v>8.73</c:v>
                </c:pt>
                <c:pt idx="21">
                  <c:v>9.2799999999999994</c:v>
                </c:pt>
                <c:pt idx="22">
                  <c:v>7.82</c:v>
                </c:pt>
                <c:pt idx="23">
                  <c:v>8.3699999999999992</c:v>
                </c:pt>
                <c:pt idx="24">
                  <c:v>8.6199999999999992</c:v>
                </c:pt>
                <c:pt idx="25">
                  <c:v>8.9600000000000009</c:v>
                </c:pt>
                <c:pt idx="26">
                  <c:v>7.41</c:v>
                </c:pt>
                <c:pt idx="27">
                  <c:v>7.99</c:v>
                </c:pt>
                <c:pt idx="28">
                  <c:v>9.1300000000000008</c:v>
                </c:pt>
                <c:pt idx="29">
                  <c:v>9.5399999999999991</c:v>
                </c:pt>
                <c:pt idx="30">
                  <c:v>8.35</c:v>
                </c:pt>
                <c:pt idx="31">
                  <c:v>8.6</c:v>
                </c:pt>
              </c:numCache>
            </c:numRef>
          </c:val>
        </c:ser>
        <c:ser>
          <c:idx val="1"/>
          <c:order val="1"/>
          <c:tx>
            <c:strRef>
              <c:f>'type of school'!$G$111</c:f>
              <c:strCache>
                <c:ptCount val="1"/>
                <c:pt idx="0">
                  <c:v>Privat/Concertat</c:v>
                </c:pt>
              </c:strCache>
            </c:strRef>
          </c:tx>
          <c:invertIfNegative val="0"/>
          <c:cat>
            <c:multiLvlStrRef>
              <c:f>'type of school'!$C$112:$E$143</c:f>
              <c:multiLvlStrCache>
                <c:ptCount val="32"/>
                <c:lvl>
                  <c:pt idx="0">
                    <c:v>Nois</c:v>
                  </c:pt>
                  <c:pt idx="1">
                    <c:v>Noies</c:v>
                  </c:pt>
                  <c:pt idx="2">
                    <c:v>Nois</c:v>
                  </c:pt>
                  <c:pt idx="3">
                    <c:v>Noies</c:v>
                  </c:pt>
                  <c:pt idx="4">
                    <c:v>Nois</c:v>
                  </c:pt>
                  <c:pt idx="5">
                    <c:v>Noies</c:v>
                  </c:pt>
                  <c:pt idx="6">
                    <c:v>Nois</c:v>
                  </c:pt>
                  <c:pt idx="7">
                    <c:v>Noies</c:v>
                  </c:pt>
                  <c:pt idx="8">
                    <c:v>Nois</c:v>
                  </c:pt>
                  <c:pt idx="9">
                    <c:v>Noies</c:v>
                  </c:pt>
                  <c:pt idx="10">
                    <c:v>Nois</c:v>
                  </c:pt>
                  <c:pt idx="11">
                    <c:v>Noies</c:v>
                  </c:pt>
                  <c:pt idx="12">
                    <c:v>Nois</c:v>
                  </c:pt>
                  <c:pt idx="13">
                    <c:v>Noies</c:v>
                  </c:pt>
                  <c:pt idx="14">
                    <c:v>Nois</c:v>
                  </c:pt>
                  <c:pt idx="15">
                    <c:v>Noies</c:v>
                  </c:pt>
                  <c:pt idx="16">
                    <c:v>Nois</c:v>
                  </c:pt>
                  <c:pt idx="17">
                    <c:v>Noies</c:v>
                  </c:pt>
                  <c:pt idx="18">
                    <c:v>Nois</c:v>
                  </c:pt>
                  <c:pt idx="19">
                    <c:v>Noies</c:v>
                  </c:pt>
                  <c:pt idx="20">
                    <c:v>Nois</c:v>
                  </c:pt>
                  <c:pt idx="21">
                    <c:v>Noies</c:v>
                  </c:pt>
                  <c:pt idx="22">
                    <c:v>Nois</c:v>
                  </c:pt>
                  <c:pt idx="23">
                    <c:v>Noies</c:v>
                  </c:pt>
                  <c:pt idx="24">
                    <c:v>Nois</c:v>
                  </c:pt>
                  <c:pt idx="25">
                    <c:v>Noies</c:v>
                  </c:pt>
                  <c:pt idx="26">
                    <c:v>Nois</c:v>
                  </c:pt>
                  <c:pt idx="27">
                    <c:v>Noies</c:v>
                  </c:pt>
                  <c:pt idx="28">
                    <c:v>Nois</c:v>
                  </c:pt>
                  <c:pt idx="29">
                    <c:v>Noies</c:v>
                  </c:pt>
                  <c:pt idx="30">
                    <c:v>Nois</c:v>
                  </c:pt>
                  <c:pt idx="31">
                    <c:v>Noies</c:v>
                  </c:pt>
                </c:lvl>
                <c:lvl>
                  <c:pt idx="0">
                    <c:v>3r EP</c:v>
                  </c:pt>
                  <c:pt idx="2">
                    <c:v>5è EP</c:v>
                  </c:pt>
                  <c:pt idx="4">
                    <c:v>1r ESO</c:v>
                  </c:pt>
                  <c:pt idx="6">
                    <c:v>3r EP</c:v>
                  </c:pt>
                  <c:pt idx="8">
                    <c:v>5è EP</c:v>
                  </c:pt>
                  <c:pt idx="10">
                    <c:v>1r ESO</c:v>
                  </c:pt>
                  <c:pt idx="12">
                    <c:v>3r EP</c:v>
                  </c:pt>
                  <c:pt idx="14">
                    <c:v>5è EP</c:v>
                  </c:pt>
                  <c:pt idx="16">
                    <c:v>1r ESO</c:v>
                  </c:pt>
                  <c:pt idx="18">
                    <c:v>3r EP</c:v>
                  </c:pt>
                  <c:pt idx="20">
                    <c:v>5è EP</c:v>
                  </c:pt>
                  <c:pt idx="22">
                    <c:v>1r ESO</c:v>
                  </c:pt>
                  <c:pt idx="24">
                    <c:v>5è EP</c:v>
                  </c:pt>
                  <c:pt idx="26">
                    <c:v>1r ESO</c:v>
                  </c:pt>
                  <c:pt idx="28">
                    <c:v>5è EP</c:v>
                  </c:pt>
                  <c:pt idx="30">
                    <c:v>1r ESO</c:v>
                  </c:pt>
                </c:lvl>
                <c:lvl>
                  <c:pt idx="0">
                    <c:v> Altres nens i nenes de la teva classe</c:v>
                  </c:pt>
                  <c:pt idx="6">
                    <c:v>Les notes que treus a l’escola/institut</c:v>
                  </c:pt>
                  <c:pt idx="12">
                    <c:v>La teva experiència a l’escola/institut</c:v>
                  </c:pt>
                  <c:pt idx="18">
                    <c:v>La teva relació amb els mestres/professors</c:v>
                  </c:pt>
                  <c:pt idx="24">
                    <c:v>La teva vida d’estudiant*</c:v>
                  </c:pt>
                  <c:pt idx="28">
                    <c:v>Les coses que has après*</c:v>
                  </c:pt>
                </c:lvl>
              </c:multiLvlStrCache>
            </c:multiLvlStrRef>
          </c:cat>
          <c:val>
            <c:numRef>
              <c:f>'type of school'!$G$112:$G$143</c:f>
              <c:numCache>
                <c:formatCode>General</c:formatCode>
                <c:ptCount val="32"/>
                <c:pt idx="0">
                  <c:v>8.7799999999999994</c:v>
                </c:pt>
                <c:pt idx="1">
                  <c:v>9.0399999999999991</c:v>
                </c:pt>
                <c:pt idx="2">
                  <c:v>8.2899999999999991</c:v>
                </c:pt>
                <c:pt idx="3">
                  <c:v>7.95</c:v>
                </c:pt>
                <c:pt idx="4">
                  <c:v>8.17</c:v>
                </c:pt>
                <c:pt idx="5">
                  <c:v>8.26</c:v>
                </c:pt>
                <c:pt idx="6">
                  <c:v>8.42</c:v>
                </c:pt>
                <c:pt idx="7">
                  <c:v>8.84</c:v>
                </c:pt>
                <c:pt idx="8">
                  <c:v>8.0399999999999991</c:v>
                </c:pt>
                <c:pt idx="9">
                  <c:v>8.01</c:v>
                </c:pt>
                <c:pt idx="10">
                  <c:v>7.21</c:v>
                </c:pt>
                <c:pt idx="11">
                  <c:v>7.67</c:v>
                </c:pt>
                <c:pt idx="12">
                  <c:v>8.4600000000000009</c:v>
                </c:pt>
                <c:pt idx="13">
                  <c:v>8.59</c:v>
                </c:pt>
                <c:pt idx="14">
                  <c:v>8.2100000000000009</c:v>
                </c:pt>
                <c:pt idx="15">
                  <c:v>8.6300000000000008</c:v>
                </c:pt>
                <c:pt idx="16">
                  <c:v>7.8</c:v>
                </c:pt>
                <c:pt idx="17">
                  <c:v>8.44</c:v>
                </c:pt>
                <c:pt idx="18">
                  <c:v>8.08</c:v>
                </c:pt>
                <c:pt idx="19">
                  <c:v>8.81</c:v>
                </c:pt>
                <c:pt idx="20">
                  <c:v>8.3000000000000007</c:v>
                </c:pt>
                <c:pt idx="21">
                  <c:v>8.4700000000000006</c:v>
                </c:pt>
                <c:pt idx="22">
                  <c:v>7.92</c:v>
                </c:pt>
                <c:pt idx="23">
                  <c:v>8.64</c:v>
                </c:pt>
                <c:pt idx="24">
                  <c:v>8.0399999999999991</c:v>
                </c:pt>
                <c:pt idx="25">
                  <c:v>8.98</c:v>
                </c:pt>
                <c:pt idx="26">
                  <c:v>7.61</c:v>
                </c:pt>
                <c:pt idx="27">
                  <c:v>8.07</c:v>
                </c:pt>
                <c:pt idx="28">
                  <c:v>8.89</c:v>
                </c:pt>
                <c:pt idx="29">
                  <c:v>8.66</c:v>
                </c:pt>
                <c:pt idx="30">
                  <c:v>8.24</c:v>
                </c:pt>
                <c:pt idx="31">
                  <c:v>8.7100000000000009</c:v>
                </c:pt>
              </c:numCache>
            </c:numRef>
          </c:val>
        </c:ser>
        <c:dLbls>
          <c:showLegendKey val="0"/>
          <c:showVal val="0"/>
          <c:showCatName val="0"/>
          <c:showSerName val="0"/>
          <c:showPercent val="0"/>
          <c:showBubbleSize val="0"/>
        </c:dLbls>
        <c:gapWidth val="150"/>
        <c:axId val="50303744"/>
        <c:axId val="50305280"/>
      </c:barChart>
      <c:catAx>
        <c:axId val="50303744"/>
        <c:scaling>
          <c:orientation val="minMax"/>
        </c:scaling>
        <c:delete val="0"/>
        <c:axPos val="b"/>
        <c:majorTickMark val="out"/>
        <c:minorTickMark val="none"/>
        <c:tickLblPos val="nextTo"/>
        <c:crossAx val="50305280"/>
        <c:crosses val="autoZero"/>
        <c:auto val="1"/>
        <c:lblAlgn val="ctr"/>
        <c:lblOffset val="100"/>
        <c:noMultiLvlLbl val="0"/>
      </c:catAx>
      <c:valAx>
        <c:axId val="50305280"/>
        <c:scaling>
          <c:orientation val="minMax"/>
        </c:scaling>
        <c:delete val="0"/>
        <c:axPos val="l"/>
        <c:majorGridlines/>
        <c:numFmt formatCode="General" sourceLinked="1"/>
        <c:majorTickMark val="out"/>
        <c:minorTickMark val="none"/>
        <c:tickLblPos val="nextTo"/>
        <c:crossAx val="50303744"/>
        <c:crosses val="autoZero"/>
        <c:crossBetween val="between"/>
      </c:valAx>
    </c:plotArea>
    <c:legend>
      <c:legendPos val="b"/>
      <c:layout>
        <c:manualLayout>
          <c:xMode val="edge"/>
          <c:yMode val="edge"/>
          <c:x val="0.6670536673116676"/>
          <c:y val="0.91667816972806759"/>
          <c:w val="0.20581245413186799"/>
          <c:h val="8.3321830271932365E-2"/>
        </c:manualLayout>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latin typeface="Times New Roman" panose="02020603050405020304" pitchFamily="18" charset="0"/>
                <a:cs typeface="Times New Roman" panose="02020603050405020304" pitchFamily="18" charset="0"/>
              </a:defRPr>
            </a:pPr>
            <a:r>
              <a:rPr lang="es-ES" sz="1200" b="0">
                <a:latin typeface="Times New Roman" panose="02020603050405020304" pitchFamily="18" charset="0"/>
                <a:cs typeface="Times New Roman" panose="02020603050405020304" pitchFamily="18" charset="0"/>
              </a:rPr>
              <a:t>3r EP</a:t>
            </a:r>
            <a:endParaRPr lang="es-ES" sz="1200" b="0" baseline="0">
              <a:latin typeface="Times New Roman" panose="02020603050405020304" pitchFamily="18" charset="0"/>
              <a:cs typeface="Times New Roman" panose="02020603050405020304" pitchFamily="18" charset="0"/>
            </a:endParaRPr>
          </a:p>
        </c:rich>
      </c:tx>
      <c:layout/>
      <c:overlay val="0"/>
    </c:title>
    <c:autoTitleDeleted val="0"/>
    <c:plotArea>
      <c:layout/>
      <c:barChart>
        <c:barDir val="col"/>
        <c:grouping val="percentStacked"/>
        <c:varyColors val="0"/>
        <c:ser>
          <c:idx val="0"/>
          <c:order val="0"/>
          <c:tx>
            <c:strRef>
              <c:f>'type of school'!$C$59</c:f>
              <c:strCache>
                <c:ptCount val="1"/>
                <c:pt idx="0">
                  <c:v>Mai</c:v>
                </c:pt>
              </c:strCache>
            </c:strRef>
          </c:tx>
          <c:invertIfNegative val="0"/>
          <c:cat>
            <c:multiLvlStrRef>
              <c:f>'type of school'!$A$60:$B$63</c:f>
              <c:multiLvlStrCache>
                <c:ptCount val="4"/>
                <c:lvl>
                  <c:pt idx="0">
                    <c:v>Públic</c:v>
                  </c:pt>
                  <c:pt idx="1">
                    <c:v>Privat</c:v>
                  </c:pt>
                  <c:pt idx="2">
                    <c:v>Públic</c:v>
                  </c:pt>
                  <c:pt idx="3">
                    <c:v>Privat</c:v>
                  </c:pt>
                </c:lvl>
                <c:lvl>
                  <c:pt idx="0">
                    <c:v>Ser pegat per altres nens/es</c:v>
                  </c:pt>
                  <c:pt idx="2">
                    <c:v>Ser deixat de banda per altres nens/es</c:v>
                  </c:pt>
                </c:lvl>
              </c:multiLvlStrCache>
            </c:multiLvlStrRef>
          </c:cat>
          <c:val>
            <c:numRef>
              <c:f>'type of school'!$C$60:$C$63</c:f>
              <c:numCache>
                <c:formatCode>General</c:formatCode>
                <c:ptCount val="4"/>
                <c:pt idx="0">
                  <c:v>44.1</c:v>
                </c:pt>
                <c:pt idx="1">
                  <c:v>47</c:v>
                </c:pt>
                <c:pt idx="2">
                  <c:v>54.4</c:v>
                </c:pt>
                <c:pt idx="3">
                  <c:v>49.2</c:v>
                </c:pt>
              </c:numCache>
            </c:numRef>
          </c:val>
        </c:ser>
        <c:ser>
          <c:idx val="1"/>
          <c:order val="1"/>
          <c:tx>
            <c:strRef>
              <c:f>'type of school'!$D$59</c:f>
              <c:strCache>
                <c:ptCount val="1"/>
                <c:pt idx="0">
                  <c:v>Una vegada</c:v>
                </c:pt>
              </c:strCache>
            </c:strRef>
          </c:tx>
          <c:invertIfNegative val="0"/>
          <c:cat>
            <c:multiLvlStrRef>
              <c:f>'type of school'!$A$60:$B$63</c:f>
              <c:multiLvlStrCache>
                <c:ptCount val="4"/>
                <c:lvl>
                  <c:pt idx="0">
                    <c:v>Públic</c:v>
                  </c:pt>
                  <c:pt idx="1">
                    <c:v>Privat</c:v>
                  </c:pt>
                  <c:pt idx="2">
                    <c:v>Públic</c:v>
                  </c:pt>
                  <c:pt idx="3">
                    <c:v>Privat</c:v>
                  </c:pt>
                </c:lvl>
                <c:lvl>
                  <c:pt idx="0">
                    <c:v>Ser pegat per altres nens/es</c:v>
                  </c:pt>
                  <c:pt idx="2">
                    <c:v>Ser deixat de banda per altres nens/es</c:v>
                  </c:pt>
                </c:lvl>
              </c:multiLvlStrCache>
            </c:multiLvlStrRef>
          </c:cat>
          <c:val>
            <c:numRef>
              <c:f>'type of school'!$D$60:$D$63</c:f>
              <c:numCache>
                <c:formatCode>General</c:formatCode>
                <c:ptCount val="4"/>
                <c:pt idx="0">
                  <c:v>15.4</c:v>
                </c:pt>
                <c:pt idx="1">
                  <c:v>16.2</c:v>
                </c:pt>
                <c:pt idx="2">
                  <c:v>12.7</c:v>
                </c:pt>
                <c:pt idx="3">
                  <c:v>14.2</c:v>
                </c:pt>
              </c:numCache>
            </c:numRef>
          </c:val>
        </c:ser>
        <c:ser>
          <c:idx val="2"/>
          <c:order val="2"/>
          <c:tx>
            <c:strRef>
              <c:f>'type of school'!$E$59</c:f>
              <c:strCache>
                <c:ptCount val="1"/>
                <c:pt idx="0">
                  <c:v>2 o 3 vegades</c:v>
                </c:pt>
              </c:strCache>
            </c:strRef>
          </c:tx>
          <c:invertIfNegative val="0"/>
          <c:cat>
            <c:multiLvlStrRef>
              <c:f>'type of school'!$A$60:$B$63</c:f>
              <c:multiLvlStrCache>
                <c:ptCount val="4"/>
                <c:lvl>
                  <c:pt idx="0">
                    <c:v>Públic</c:v>
                  </c:pt>
                  <c:pt idx="1">
                    <c:v>Privat</c:v>
                  </c:pt>
                  <c:pt idx="2">
                    <c:v>Públic</c:v>
                  </c:pt>
                  <c:pt idx="3">
                    <c:v>Privat</c:v>
                  </c:pt>
                </c:lvl>
                <c:lvl>
                  <c:pt idx="0">
                    <c:v>Ser pegat per altres nens/es</c:v>
                  </c:pt>
                  <c:pt idx="2">
                    <c:v>Ser deixat de banda per altres nens/es</c:v>
                  </c:pt>
                </c:lvl>
              </c:multiLvlStrCache>
            </c:multiLvlStrRef>
          </c:cat>
          <c:val>
            <c:numRef>
              <c:f>'type of school'!$E$60:$E$63</c:f>
              <c:numCache>
                <c:formatCode>General</c:formatCode>
                <c:ptCount val="4"/>
                <c:pt idx="0">
                  <c:v>18.3</c:v>
                </c:pt>
                <c:pt idx="1">
                  <c:v>13</c:v>
                </c:pt>
                <c:pt idx="2">
                  <c:v>15.2</c:v>
                </c:pt>
                <c:pt idx="3">
                  <c:v>22.5</c:v>
                </c:pt>
              </c:numCache>
            </c:numRef>
          </c:val>
        </c:ser>
        <c:ser>
          <c:idx val="3"/>
          <c:order val="3"/>
          <c:tx>
            <c:strRef>
              <c:f>'type of school'!$F$59</c:f>
              <c:strCache>
                <c:ptCount val="1"/>
                <c:pt idx="0">
                  <c:v>Més de 3 vegades</c:v>
                </c:pt>
              </c:strCache>
            </c:strRef>
          </c:tx>
          <c:invertIfNegative val="0"/>
          <c:cat>
            <c:multiLvlStrRef>
              <c:f>'type of school'!$A$60:$B$63</c:f>
              <c:multiLvlStrCache>
                <c:ptCount val="4"/>
                <c:lvl>
                  <c:pt idx="0">
                    <c:v>Públic</c:v>
                  </c:pt>
                  <c:pt idx="1">
                    <c:v>Privat</c:v>
                  </c:pt>
                  <c:pt idx="2">
                    <c:v>Públic</c:v>
                  </c:pt>
                  <c:pt idx="3">
                    <c:v>Privat</c:v>
                  </c:pt>
                </c:lvl>
                <c:lvl>
                  <c:pt idx="0">
                    <c:v>Ser pegat per altres nens/es</c:v>
                  </c:pt>
                  <c:pt idx="2">
                    <c:v>Ser deixat de banda per altres nens/es</c:v>
                  </c:pt>
                </c:lvl>
              </c:multiLvlStrCache>
            </c:multiLvlStrRef>
          </c:cat>
          <c:val>
            <c:numRef>
              <c:f>'type of school'!$F$60:$F$63</c:f>
              <c:numCache>
                <c:formatCode>General</c:formatCode>
                <c:ptCount val="4"/>
                <c:pt idx="0">
                  <c:v>22.2</c:v>
                </c:pt>
                <c:pt idx="1">
                  <c:v>23.8</c:v>
                </c:pt>
                <c:pt idx="2">
                  <c:v>17.7</c:v>
                </c:pt>
                <c:pt idx="3">
                  <c:v>14.2</c:v>
                </c:pt>
              </c:numCache>
            </c:numRef>
          </c:val>
        </c:ser>
        <c:dLbls>
          <c:showLegendKey val="0"/>
          <c:showVal val="0"/>
          <c:showCatName val="0"/>
          <c:showSerName val="0"/>
          <c:showPercent val="0"/>
          <c:showBubbleSize val="0"/>
        </c:dLbls>
        <c:gapWidth val="55"/>
        <c:overlap val="100"/>
        <c:axId val="50433024"/>
        <c:axId val="50443008"/>
      </c:barChart>
      <c:catAx>
        <c:axId val="50433024"/>
        <c:scaling>
          <c:orientation val="minMax"/>
        </c:scaling>
        <c:delete val="0"/>
        <c:axPos val="b"/>
        <c:majorTickMark val="none"/>
        <c:minorTickMark val="none"/>
        <c:tickLblPos val="nextTo"/>
        <c:txPr>
          <a:bodyPr/>
          <a:lstStyle/>
          <a:p>
            <a:pPr>
              <a:defRPr>
                <a:latin typeface="Times New Roman" panose="02020603050405020304" pitchFamily="18" charset="0"/>
                <a:cs typeface="Times New Roman" panose="02020603050405020304" pitchFamily="18" charset="0"/>
              </a:defRPr>
            </a:pPr>
            <a:endParaRPr lang="ca-ES"/>
          </a:p>
        </c:txPr>
        <c:crossAx val="50443008"/>
        <c:crosses val="autoZero"/>
        <c:auto val="1"/>
        <c:lblAlgn val="ctr"/>
        <c:lblOffset val="100"/>
        <c:noMultiLvlLbl val="0"/>
      </c:catAx>
      <c:valAx>
        <c:axId val="50443008"/>
        <c:scaling>
          <c:orientation val="minMax"/>
        </c:scaling>
        <c:delete val="0"/>
        <c:axPos val="l"/>
        <c:majorGridlines/>
        <c:numFmt formatCode="0%" sourceLinked="1"/>
        <c:majorTickMark val="none"/>
        <c:minorTickMark val="none"/>
        <c:tickLblPos val="nextTo"/>
        <c:txPr>
          <a:bodyPr/>
          <a:lstStyle/>
          <a:p>
            <a:pPr>
              <a:defRPr>
                <a:latin typeface="Times New Roman" panose="02020603050405020304" pitchFamily="18" charset="0"/>
                <a:cs typeface="Times New Roman" panose="02020603050405020304" pitchFamily="18" charset="0"/>
              </a:defRPr>
            </a:pPr>
            <a:endParaRPr lang="ca-ES"/>
          </a:p>
        </c:txPr>
        <c:crossAx val="50433024"/>
        <c:crosses val="autoZero"/>
        <c:crossBetween val="between"/>
      </c:valAx>
    </c:plotArea>
    <c:plotVisOnly val="1"/>
    <c:dispBlanksAs val="gap"/>
    <c:showDLblsOverMax val="0"/>
  </c:chart>
  <c:spPr>
    <a:noFill/>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latin typeface="Times New Roman" panose="02020603050405020304" pitchFamily="18" charset="0"/>
                <a:cs typeface="Times New Roman" panose="02020603050405020304" pitchFamily="18" charset="0"/>
              </a:defRPr>
            </a:pPr>
            <a:r>
              <a:rPr lang="es-ES" sz="1200" b="0">
                <a:latin typeface="Times New Roman" panose="02020603050405020304" pitchFamily="18" charset="0"/>
                <a:cs typeface="Times New Roman" panose="02020603050405020304" pitchFamily="18" charset="0"/>
              </a:rPr>
              <a:t>5è</a:t>
            </a:r>
            <a:r>
              <a:rPr lang="es-ES" sz="1200" b="0" baseline="0">
                <a:latin typeface="Times New Roman" panose="02020603050405020304" pitchFamily="18" charset="0"/>
                <a:cs typeface="Times New Roman" panose="02020603050405020304" pitchFamily="18" charset="0"/>
              </a:rPr>
              <a:t> EP</a:t>
            </a:r>
            <a:endParaRPr lang="es-ES" sz="1200" b="0">
              <a:latin typeface="Times New Roman" panose="02020603050405020304" pitchFamily="18" charset="0"/>
              <a:cs typeface="Times New Roman" panose="02020603050405020304" pitchFamily="18" charset="0"/>
            </a:endParaRPr>
          </a:p>
        </c:rich>
      </c:tx>
      <c:layout/>
      <c:overlay val="0"/>
    </c:title>
    <c:autoTitleDeleted val="0"/>
    <c:plotArea>
      <c:layout/>
      <c:barChart>
        <c:barDir val="col"/>
        <c:grouping val="percentStacked"/>
        <c:varyColors val="0"/>
        <c:ser>
          <c:idx val="0"/>
          <c:order val="0"/>
          <c:tx>
            <c:strRef>
              <c:f>'type of school'!$C$64</c:f>
              <c:strCache>
                <c:ptCount val="1"/>
                <c:pt idx="0">
                  <c:v>Mai</c:v>
                </c:pt>
              </c:strCache>
            </c:strRef>
          </c:tx>
          <c:invertIfNegative val="0"/>
          <c:cat>
            <c:multiLvlStrRef>
              <c:f>'type of school'!$A$65:$B$68</c:f>
              <c:multiLvlStrCache>
                <c:ptCount val="4"/>
                <c:lvl>
                  <c:pt idx="0">
                    <c:v>Públic</c:v>
                  </c:pt>
                  <c:pt idx="1">
                    <c:v>Privat</c:v>
                  </c:pt>
                  <c:pt idx="2">
                    <c:v>Públic</c:v>
                  </c:pt>
                  <c:pt idx="3">
                    <c:v>Privat</c:v>
                  </c:pt>
                </c:lvl>
                <c:lvl>
                  <c:pt idx="0">
                    <c:v>Ser pegat per altres nens/es</c:v>
                  </c:pt>
                  <c:pt idx="2">
                    <c:v>Ser deixat de banda per altres nens/es</c:v>
                  </c:pt>
                </c:lvl>
              </c:multiLvlStrCache>
            </c:multiLvlStrRef>
          </c:cat>
          <c:val>
            <c:numRef>
              <c:f>'type of school'!$C$65:$C$68</c:f>
              <c:numCache>
                <c:formatCode>General</c:formatCode>
                <c:ptCount val="4"/>
                <c:pt idx="0">
                  <c:v>54.7</c:v>
                </c:pt>
                <c:pt idx="1">
                  <c:v>56.5</c:v>
                </c:pt>
                <c:pt idx="2">
                  <c:v>62.2</c:v>
                </c:pt>
                <c:pt idx="3">
                  <c:v>58.8</c:v>
                </c:pt>
              </c:numCache>
            </c:numRef>
          </c:val>
        </c:ser>
        <c:ser>
          <c:idx val="1"/>
          <c:order val="1"/>
          <c:tx>
            <c:strRef>
              <c:f>'type of school'!$D$64</c:f>
              <c:strCache>
                <c:ptCount val="1"/>
                <c:pt idx="0">
                  <c:v>Una vegada</c:v>
                </c:pt>
              </c:strCache>
            </c:strRef>
          </c:tx>
          <c:invertIfNegative val="0"/>
          <c:cat>
            <c:multiLvlStrRef>
              <c:f>'type of school'!$A$65:$B$68</c:f>
              <c:multiLvlStrCache>
                <c:ptCount val="4"/>
                <c:lvl>
                  <c:pt idx="0">
                    <c:v>Públic</c:v>
                  </c:pt>
                  <c:pt idx="1">
                    <c:v>Privat</c:v>
                  </c:pt>
                  <c:pt idx="2">
                    <c:v>Públic</c:v>
                  </c:pt>
                  <c:pt idx="3">
                    <c:v>Privat</c:v>
                  </c:pt>
                </c:lvl>
                <c:lvl>
                  <c:pt idx="0">
                    <c:v>Ser pegat per altres nens/es</c:v>
                  </c:pt>
                  <c:pt idx="2">
                    <c:v>Ser deixat de banda per altres nens/es</c:v>
                  </c:pt>
                </c:lvl>
              </c:multiLvlStrCache>
            </c:multiLvlStrRef>
          </c:cat>
          <c:val>
            <c:numRef>
              <c:f>'type of school'!$D$65:$D$68</c:f>
              <c:numCache>
                <c:formatCode>General</c:formatCode>
                <c:ptCount val="4"/>
                <c:pt idx="0">
                  <c:v>17</c:v>
                </c:pt>
                <c:pt idx="1">
                  <c:v>19.600000000000001</c:v>
                </c:pt>
                <c:pt idx="2">
                  <c:v>16.600000000000001</c:v>
                </c:pt>
                <c:pt idx="3">
                  <c:v>20.3</c:v>
                </c:pt>
              </c:numCache>
            </c:numRef>
          </c:val>
        </c:ser>
        <c:ser>
          <c:idx val="2"/>
          <c:order val="2"/>
          <c:tx>
            <c:strRef>
              <c:f>'type of school'!$E$64</c:f>
              <c:strCache>
                <c:ptCount val="1"/>
                <c:pt idx="0">
                  <c:v>2 o 3 vegades</c:v>
                </c:pt>
              </c:strCache>
            </c:strRef>
          </c:tx>
          <c:invertIfNegative val="0"/>
          <c:cat>
            <c:multiLvlStrRef>
              <c:f>'type of school'!$A$65:$B$68</c:f>
              <c:multiLvlStrCache>
                <c:ptCount val="4"/>
                <c:lvl>
                  <c:pt idx="0">
                    <c:v>Públic</c:v>
                  </c:pt>
                  <c:pt idx="1">
                    <c:v>Privat</c:v>
                  </c:pt>
                  <c:pt idx="2">
                    <c:v>Públic</c:v>
                  </c:pt>
                  <c:pt idx="3">
                    <c:v>Privat</c:v>
                  </c:pt>
                </c:lvl>
                <c:lvl>
                  <c:pt idx="0">
                    <c:v>Ser pegat per altres nens/es</c:v>
                  </c:pt>
                  <c:pt idx="2">
                    <c:v>Ser deixat de banda per altres nens/es</c:v>
                  </c:pt>
                </c:lvl>
              </c:multiLvlStrCache>
            </c:multiLvlStrRef>
          </c:cat>
          <c:val>
            <c:numRef>
              <c:f>'type of school'!$E$65:$E$68</c:f>
              <c:numCache>
                <c:formatCode>General</c:formatCode>
                <c:ptCount val="4"/>
                <c:pt idx="0">
                  <c:v>12.5</c:v>
                </c:pt>
                <c:pt idx="1">
                  <c:v>12.6</c:v>
                </c:pt>
                <c:pt idx="2">
                  <c:v>11.9</c:v>
                </c:pt>
                <c:pt idx="3">
                  <c:v>13.9</c:v>
                </c:pt>
              </c:numCache>
            </c:numRef>
          </c:val>
        </c:ser>
        <c:ser>
          <c:idx val="3"/>
          <c:order val="3"/>
          <c:tx>
            <c:strRef>
              <c:f>'type of school'!$F$64</c:f>
              <c:strCache>
                <c:ptCount val="1"/>
                <c:pt idx="0">
                  <c:v>Més de 3 vegades</c:v>
                </c:pt>
              </c:strCache>
            </c:strRef>
          </c:tx>
          <c:invertIfNegative val="0"/>
          <c:cat>
            <c:multiLvlStrRef>
              <c:f>'type of school'!$A$65:$B$68</c:f>
              <c:multiLvlStrCache>
                <c:ptCount val="4"/>
                <c:lvl>
                  <c:pt idx="0">
                    <c:v>Públic</c:v>
                  </c:pt>
                  <c:pt idx="1">
                    <c:v>Privat</c:v>
                  </c:pt>
                  <c:pt idx="2">
                    <c:v>Públic</c:v>
                  </c:pt>
                  <c:pt idx="3">
                    <c:v>Privat</c:v>
                  </c:pt>
                </c:lvl>
                <c:lvl>
                  <c:pt idx="0">
                    <c:v>Ser pegat per altres nens/es</c:v>
                  </c:pt>
                  <c:pt idx="2">
                    <c:v>Ser deixat de banda per altres nens/es</c:v>
                  </c:pt>
                </c:lvl>
              </c:multiLvlStrCache>
            </c:multiLvlStrRef>
          </c:cat>
          <c:val>
            <c:numRef>
              <c:f>'type of school'!$F$65:$F$68</c:f>
              <c:numCache>
                <c:formatCode>General</c:formatCode>
                <c:ptCount val="4"/>
                <c:pt idx="0">
                  <c:v>15.7</c:v>
                </c:pt>
                <c:pt idx="1">
                  <c:v>11.3</c:v>
                </c:pt>
                <c:pt idx="2">
                  <c:v>9.1999999999999993</c:v>
                </c:pt>
                <c:pt idx="3">
                  <c:v>7</c:v>
                </c:pt>
              </c:numCache>
            </c:numRef>
          </c:val>
        </c:ser>
        <c:dLbls>
          <c:showLegendKey val="0"/>
          <c:showVal val="0"/>
          <c:showCatName val="0"/>
          <c:showSerName val="0"/>
          <c:showPercent val="0"/>
          <c:showBubbleSize val="0"/>
        </c:dLbls>
        <c:gapWidth val="55"/>
        <c:overlap val="100"/>
        <c:axId val="50469504"/>
        <c:axId val="50475392"/>
      </c:barChart>
      <c:catAx>
        <c:axId val="50469504"/>
        <c:scaling>
          <c:orientation val="minMax"/>
        </c:scaling>
        <c:delete val="0"/>
        <c:axPos val="b"/>
        <c:majorTickMark val="none"/>
        <c:minorTickMark val="none"/>
        <c:tickLblPos val="nextTo"/>
        <c:txPr>
          <a:bodyPr/>
          <a:lstStyle/>
          <a:p>
            <a:pPr>
              <a:defRPr>
                <a:latin typeface="Times New Roman" panose="02020603050405020304" pitchFamily="18" charset="0"/>
                <a:cs typeface="Times New Roman" panose="02020603050405020304" pitchFamily="18" charset="0"/>
              </a:defRPr>
            </a:pPr>
            <a:endParaRPr lang="ca-ES"/>
          </a:p>
        </c:txPr>
        <c:crossAx val="50475392"/>
        <c:crosses val="autoZero"/>
        <c:auto val="1"/>
        <c:lblAlgn val="ctr"/>
        <c:lblOffset val="100"/>
        <c:noMultiLvlLbl val="0"/>
      </c:catAx>
      <c:valAx>
        <c:axId val="50475392"/>
        <c:scaling>
          <c:orientation val="minMax"/>
        </c:scaling>
        <c:delete val="0"/>
        <c:axPos val="l"/>
        <c:majorGridlines/>
        <c:numFmt formatCode="0%" sourceLinked="1"/>
        <c:majorTickMark val="none"/>
        <c:minorTickMark val="none"/>
        <c:tickLblPos val="nextTo"/>
        <c:txPr>
          <a:bodyPr/>
          <a:lstStyle/>
          <a:p>
            <a:pPr>
              <a:defRPr>
                <a:latin typeface="Times New Roman" panose="02020603050405020304" pitchFamily="18" charset="0"/>
                <a:cs typeface="Times New Roman" panose="02020603050405020304" pitchFamily="18" charset="0"/>
              </a:defRPr>
            </a:pPr>
            <a:endParaRPr lang="ca-ES"/>
          </a:p>
        </c:txPr>
        <c:crossAx val="50469504"/>
        <c:crosses val="autoZero"/>
        <c:crossBetween val="between"/>
      </c:valAx>
    </c:plotArea>
    <c:plotVisOnly val="1"/>
    <c:dispBlanksAs val="gap"/>
    <c:showDLblsOverMax val="0"/>
  </c:chart>
  <c:spPr>
    <a:noFill/>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s-ES" sz="1200" b="0"/>
              <a:t>1r ESO</a:t>
            </a:r>
          </a:p>
        </c:rich>
      </c:tx>
      <c:layout>
        <c:manualLayout>
          <c:xMode val="edge"/>
          <c:yMode val="edge"/>
          <c:x val="0.27964697923432341"/>
          <c:y val="1.600213361781571E-2"/>
        </c:manualLayout>
      </c:layout>
      <c:overlay val="0"/>
    </c:title>
    <c:autoTitleDeleted val="0"/>
    <c:plotArea>
      <c:layout/>
      <c:barChart>
        <c:barDir val="col"/>
        <c:grouping val="percentStacked"/>
        <c:varyColors val="0"/>
        <c:ser>
          <c:idx val="0"/>
          <c:order val="0"/>
          <c:tx>
            <c:strRef>
              <c:f>'type of school'!$C$69</c:f>
              <c:strCache>
                <c:ptCount val="1"/>
                <c:pt idx="0">
                  <c:v>Mai</c:v>
                </c:pt>
              </c:strCache>
            </c:strRef>
          </c:tx>
          <c:invertIfNegative val="0"/>
          <c:cat>
            <c:multiLvlStrRef>
              <c:f>'type of school'!$A$70:$B$73</c:f>
              <c:multiLvlStrCache>
                <c:ptCount val="4"/>
                <c:lvl>
                  <c:pt idx="0">
                    <c:v>Públic</c:v>
                  </c:pt>
                  <c:pt idx="1">
                    <c:v>Privat</c:v>
                  </c:pt>
                  <c:pt idx="2">
                    <c:v>Públic</c:v>
                  </c:pt>
                  <c:pt idx="3">
                    <c:v>Privat</c:v>
                  </c:pt>
                </c:lvl>
                <c:lvl>
                  <c:pt idx="0">
                    <c:v>Ser pegat per altres nois/es</c:v>
                  </c:pt>
                  <c:pt idx="2">
                    <c:v>Ser deixat de banda per altres nois/es</c:v>
                  </c:pt>
                </c:lvl>
              </c:multiLvlStrCache>
            </c:multiLvlStrRef>
          </c:cat>
          <c:val>
            <c:numRef>
              <c:f>'type of school'!$C$70:$C$73</c:f>
              <c:numCache>
                <c:formatCode>General</c:formatCode>
                <c:ptCount val="4"/>
                <c:pt idx="0">
                  <c:v>74.8</c:v>
                </c:pt>
                <c:pt idx="1">
                  <c:v>78.900000000000006</c:v>
                </c:pt>
                <c:pt idx="2">
                  <c:v>76.400000000000006</c:v>
                </c:pt>
                <c:pt idx="3">
                  <c:v>71</c:v>
                </c:pt>
              </c:numCache>
            </c:numRef>
          </c:val>
        </c:ser>
        <c:ser>
          <c:idx val="1"/>
          <c:order val="1"/>
          <c:tx>
            <c:strRef>
              <c:f>'type of school'!$D$69</c:f>
              <c:strCache>
                <c:ptCount val="1"/>
                <c:pt idx="0">
                  <c:v>Una vegada</c:v>
                </c:pt>
              </c:strCache>
            </c:strRef>
          </c:tx>
          <c:invertIfNegative val="0"/>
          <c:cat>
            <c:multiLvlStrRef>
              <c:f>'type of school'!$A$70:$B$73</c:f>
              <c:multiLvlStrCache>
                <c:ptCount val="4"/>
                <c:lvl>
                  <c:pt idx="0">
                    <c:v>Públic</c:v>
                  </c:pt>
                  <c:pt idx="1">
                    <c:v>Privat</c:v>
                  </c:pt>
                  <c:pt idx="2">
                    <c:v>Públic</c:v>
                  </c:pt>
                  <c:pt idx="3">
                    <c:v>Privat</c:v>
                  </c:pt>
                </c:lvl>
                <c:lvl>
                  <c:pt idx="0">
                    <c:v>Ser pegat per altres nois/es</c:v>
                  </c:pt>
                  <c:pt idx="2">
                    <c:v>Ser deixat de banda per altres nois/es</c:v>
                  </c:pt>
                </c:lvl>
              </c:multiLvlStrCache>
            </c:multiLvlStrRef>
          </c:cat>
          <c:val>
            <c:numRef>
              <c:f>'type of school'!$D$70:$D$73</c:f>
              <c:numCache>
                <c:formatCode>General</c:formatCode>
                <c:ptCount val="4"/>
                <c:pt idx="0">
                  <c:v>12.5</c:v>
                </c:pt>
                <c:pt idx="1">
                  <c:v>8.6</c:v>
                </c:pt>
                <c:pt idx="2">
                  <c:v>13.8</c:v>
                </c:pt>
                <c:pt idx="3">
                  <c:v>14.5</c:v>
                </c:pt>
              </c:numCache>
            </c:numRef>
          </c:val>
        </c:ser>
        <c:ser>
          <c:idx val="2"/>
          <c:order val="2"/>
          <c:tx>
            <c:strRef>
              <c:f>'type of school'!$E$69</c:f>
              <c:strCache>
                <c:ptCount val="1"/>
                <c:pt idx="0">
                  <c:v>2 o 3 vegades</c:v>
                </c:pt>
              </c:strCache>
            </c:strRef>
          </c:tx>
          <c:invertIfNegative val="0"/>
          <c:cat>
            <c:multiLvlStrRef>
              <c:f>'type of school'!$A$70:$B$73</c:f>
              <c:multiLvlStrCache>
                <c:ptCount val="4"/>
                <c:lvl>
                  <c:pt idx="0">
                    <c:v>Públic</c:v>
                  </c:pt>
                  <c:pt idx="1">
                    <c:v>Privat</c:v>
                  </c:pt>
                  <c:pt idx="2">
                    <c:v>Públic</c:v>
                  </c:pt>
                  <c:pt idx="3">
                    <c:v>Privat</c:v>
                  </c:pt>
                </c:lvl>
                <c:lvl>
                  <c:pt idx="0">
                    <c:v>Ser pegat per altres nois/es</c:v>
                  </c:pt>
                  <c:pt idx="2">
                    <c:v>Ser deixat de banda per altres nois/es</c:v>
                  </c:pt>
                </c:lvl>
              </c:multiLvlStrCache>
            </c:multiLvlStrRef>
          </c:cat>
          <c:val>
            <c:numRef>
              <c:f>'type of school'!$E$70:$E$73</c:f>
              <c:numCache>
                <c:formatCode>General</c:formatCode>
                <c:ptCount val="4"/>
                <c:pt idx="0">
                  <c:v>5.6</c:v>
                </c:pt>
                <c:pt idx="1">
                  <c:v>7.3</c:v>
                </c:pt>
                <c:pt idx="2">
                  <c:v>6.2</c:v>
                </c:pt>
                <c:pt idx="3">
                  <c:v>9.3000000000000007</c:v>
                </c:pt>
              </c:numCache>
            </c:numRef>
          </c:val>
        </c:ser>
        <c:ser>
          <c:idx val="3"/>
          <c:order val="3"/>
          <c:tx>
            <c:strRef>
              <c:f>'type of school'!$F$69</c:f>
              <c:strCache>
                <c:ptCount val="1"/>
                <c:pt idx="0">
                  <c:v>Més de 3 vegades</c:v>
                </c:pt>
              </c:strCache>
            </c:strRef>
          </c:tx>
          <c:invertIfNegative val="0"/>
          <c:cat>
            <c:multiLvlStrRef>
              <c:f>'type of school'!$A$70:$B$73</c:f>
              <c:multiLvlStrCache>
                <c:ptCount val="4"/>
                <c:lvl>
                  <c:pt idx="0">
                    <c:v>Públic</c:v>
                  </c:pt>
                  <c:pt idx="1">
                    <c:v>Privat</c:v>
                  </c:pt>
                  <c:pt idx="2">
                    <c:v>Públic</c:v>
                  </c:pt>
                  <c:pt idx="3">
                    <c:v>Privat</c:v>
                  </c:pt>
                </c:lvl>
                <c:lvl>
                  <c:pt idx="0">
                    <c:v>Ser pegat per altres nois/es</c:v>
                  </c:pt>
                  <c:pt idx="2">
                    <c:v>Ser deixat de banda per altres nois/es</c:v>
                  </c:pt>
                </c:lvl>
              </c:multiLvlStrCache>
            </c:multiLvlStrRef>
          </c:cat>
          <c:val>
            <c:numRef>
              <c:f>'type of school'!$F$70:$F$73</c:f>
              <c:numCache>
                <c:formatCode>General</c:formatCode>
                <c:ptCount val="4"/>
                <c:pt idx="0">
                  <c:v>7.1</c:v>
                </c:pt>
                <c:pt idx="1">
                  <c:v>5.2</c:v>
                </c:pt>
                <c:pt idx="2">
                  <c:v>3.6</c:v>
                </c:pt>
                <c:pt idx="3">
                  <c:v>5.2</c:v>
                </c:pt>
              </c:numCache>
            </c:numRef>
          </c:val>
        </c:ser>
        <c:dLbls>
          <c:showLegendKey val="0"/>
          <c:showVal val="0"/>
          <c:showCatName val="0"/>
          <c:showSerName val="0"/>
          <c:showPercent val="0"/>
          <c:showBubbleSize val="0"/>
        </c:dLbls>
        <c:gapWidth val="55"/>
        <c:overlap val="100"/>
        <c:axId val="50514176"/>
        <c:axId val="50520064"/>
      </c:barChart>
      <c:catAx>
        <c:axId val="50514176"/>
        <c:scaling>
          <c:orientation val="minMax"/>
        </c:scaling>
        <c:delete val="0"/>
        <c:axPos val="b"/>
        <c:majorTickMark val="none"/>
        <c:minorTickMark val="none"/>
        <c:tickLblPos val="nextTo"/>
        <c:crossAx val="50520064"/>
        <c:crosses val="autoZero"/>
        <c:auto val="1"/>
        <c:lblAlgn val="ctr"/>
        <c:lblOffset val="100"/>
        <c:noMultiLvlLbl val="0"/>
      </c:catAx>
      <c:valAx>
        <c:axId val="50520064"/>
        <c:scaling>
          <c:orientation val="minMax"/>
        </c:scaling>
        <c:delete val="0"/>
        <c:axPos val="l"/>
        <c:majorGridlines/>
        <c:numFmt formatCode="0%" sourceLinked="1"/>
        <c:majorTickMark val="none"/>
        <c:minorTickMark val="none"/>
        <c:tickLblPos val="nextTo"/>
        <c:crossAx val="50514176"/>
        <c:crosses val="autoZero"/>
        <c:crossBetween val="between"/>
      </c:valAx>
    </c:plotArea>
    <c:legend>
      <c:legendPos val="r"/>
      <c:layout>
        <c:manualLayout>
          <c:xMode val="edge"/>
          <c:yMode val="edge"/>
          <c:x val="0.68505828465989949"/>
          <c:y val="0.20918226967836906"/>
          <c:w val="0.18499178425360169"/>
          <c:h val="0.60431241146817016"/>
        </c:manualLayout>
      </c:layout>
      <c:overlay val="0"/>
    </c:legend>
    <c:plotVisOnly val="1"/>
    <c:dispBlanksAs val="gap"/>
    <c:showDLblsOverMax val="0"/>
  </c:chart>
  <c:spPr>
    <a:noFill/>
    <a:ln>
      <a:noFill/>
    </a:ln>
  </c:spPr>
  <c:txPr>
    <a:bodyPr/>
    <a:lstStyle/>
    <a:p>
      <a:pPr>
        <a:defRPr>
          <a:latin typeface="Times New Roman" panose="02020603050405020304" pitchFamily="18" charset="0"/>
          <a:cs typeface="Times New Roman" panose="02020603050405020304" pitchFamily="18" charset="0"/>
        </a:defRPr>
      </a:pPr>
      <a:endParaRPr lang="ca-E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Hoja2!$B$1</c:f>
              <c:strCache>
                <c:ptCount val="1"/>
                <c:pt idx="0">
                  <c:v>Poc sovint o mai</c:v>
                </c:pt>
              </c:strCache>
            </c:strRef>
          </c:tx>
          <c:invertIfNegative val="0"/>
          <c:dLbls>
            <c:txPr>
              <a:bodyPr/>
              <a:lstStyle/>
              <a:p>
                <a:pPr>
                  <a:defRPr sz="1050" b="1"/>
                </a:pPr>
                <a:endParaRPr lang="ca-ES"/>
              </a:p>
            </c:txPr>
            <c:showLegendKey val="0"/>
            <c:showVal val="1"/>
            <c:showCatName val="0"/>
            <c:showSerName val="0"/>
            <c:showPercent val="0"/>
            <c:showBubbleSize val="0"/>
            <c:showLeaderLines val="0"/>
          </c:dLbls>
          <c:cat>
            <c:strRef>
              <c:f>Hoja2!$A$2:$A$11</c:f>
              <c:strCache>
                <c:ptCount val="10"/>
                <c:pt idx="0">
                  <c:v>Fer activitats extraescolars</c:v>
                </c:pt>
                <c:pt idx="1">
                  <c:v>Participar en activitats organitzades de temps lliure (esplais, clubs..)</c:v>
                </c:pt>
                <c:pt idx="2">
                  <c:v>Llegir el que m’agrada (no per deures)</c:v>
                </c:pt>
                <c:pt idx="3">
                  <c:v>Ajudar amb les feines de casa</c:v>
                </c:pt>
                <c:pt idx="4">
                  <c:v>Fer deures</c:v>
                </c:pt>
                <c:pt idx="5">
                  <c:v>Mirar la televisió o escoltar música</c:v>
                </c:pt>
                <c:pt idx="6">
                  <c:v>Practicar un esport o fer exercici</c:v>
                </c:pt>
                <c:pt idx="7">
                  <c:v>Utilitzar l’ordinador</c:v>
                </c:pt>
                <c:pt idx="8">
                  <c:v>Passar temps amb mi mateix/a*</c:v>
                </c:pt>
                <c:pt idx="9">
                  <c:v>Cuidar dels meus germans/es o d’altres membres de la família*</c:v>
                </c:pt>
              </c:strCache>
            </c:strRef>
          </c:cat>
          <c:val>
            <c:numRef>
              <c:f>Hoja2!$B$2:$B$11</c:f>
              <c:numCache>
                <c:formatCode>General</c:formatCode>
                <c:ptCount val="10"/>
                <c:pt idx="0">
                  <c:v>19.2</c:v>
                </c:pt>
                <c:pt idx="1">
                  <c:v>60</c:v>
                </c:pt>
                <c:pt idx="2">
                  <c:v>17.100000000000001</c:v>
                </c:pt>
                <c:pt idx="3">
                  <c:v>5.8</c:v>
                </c:pt>
                <c:pt idx="4">
                  <c:v>2.2000000000000002</c:v>
                </c:pt>
                <c:pt idx="5">
                  <c:v>3</c:v>
                </c:pt>
                <c:pt idx="6">
                  <c:v>7.3</c:v>
                </c:pt>
                <c:pt idx="7">
                  <c:v>11.3</c:v>
                </c:pt>
                <c:pt idx="8">
                  <c:v>8.3000000000000007</c:v>
                </c:pt>
                <c:pt idx="9">
                  <c:v>19</c:v>
                </c:pt>
              </c:numCache>
            </c:numRef>
          </c:val>
        </c:ser>
        <c:ser>
          <c:idx val="1"/>
          <c:order val="1"/>
          <c:tx>
            <c:strRef>
              <c:f>Hoja2!$C$1</c:f>
              <c:strCache>
                <c:ptCount val="1"/>
                <c:pt idx="0">
                  <c:v>Menys d’un cop per setmana</c:v>
                </c:pt>
              </c:strCache>
            </c:strRef>
          </c:tx>
          <c:invertIfNegative val="0"/>
          <c:cat>
            <c:strRef>
              <c:f>Hoja2!$A$2:$A$11</c:f>
              <c:strCache>
                <c:ptCount val="10"/>
                <c:pt idx="0">
                  <c:v>Fer activitats extraescolars</c:v>
                </c:pt>
                <c:pt idx="1">
                  <c:v>Participar en activitats organitzades de temps lliure (esplais, clubs..)</c:v>
                </c:pt>
                <c:pt idx="2">
                  <c:v>Llegir el que m’agrada (no per deures)</c:v>
                </c:pt>
                <c:pt idx="3">
                  <c:v>Ajudar amb les feines de casa</c:v>
                </c:pt>
                <c:pt idx="4">
                  <c:v>Fer deures</c:v>
                </c:pt>
                <c:pt idx="5">
                  <c:v>Mirar la televisió o escoltar música</c:v>
                </c:pt>
                <c:pt idx="6">
                  <c:v>Practicar un esport o fer exercici</c:v>
                </c:pt>
                <c:pt idx="7">
                  <c:v>Utilitzar l’ordinador</c:v>
                </c:pt>
                <c:pt idx="8">
                  <c:v>Passar temps amb mi mateix/a*</c:v>
                </c:pt>
                <c:pt idx="9">
                  <c:v>Cuidar dels meus germans/es o d’altres membres de la família*</c:v>
                </c:pt>
              </c:strCache>
            </c:strRef>
          </c:cat>
          <c:val>
            <c:numRef>
              <c:f>Hoja2!$C$2:$C$11</c:f>
              <c:numCache>
                <c:formatCode>General</c:formatCode>
                <c:ptCount val="10"/>
                <c:pt idx="0">
                  <c:v>4.8</c:v>
                </c:pt>
                <c:pt idx="1">
                  <c:v>15.1</c:v>
                </c:pt>
                <c:pt idx="2">
                  <c:v>15.2</c:v>
                </c:pt>
                <c:pt idx="3">
                  <c:v>8.1</c:v>
                </c:pt>
                <c:pt idx="4">
                  <c:v>2.5</c:v>
                </c:pt>
                <c:pt idx="5">
                  <c:v>5.2</c:v>
                </c:pt>
                <c:pt idx="6">
                  <c:v>6.5</c:v>
                </c:pt>
                <c:pt idx="7">
                  <c:v>12.9</c:v>
                </c:pt>
                <c:pt idx="8">
                  <c:v>9.8000000000000007</c:v>
                </c:pt>
                <c:pt idx="9">
                  <c:v>10.199999999999999</c:v>
                </c:pt>
              </c:numCache>
            </c:numRef>
          </c:val>
        </c:ser>
        <c:ser>
          <c:idx val="2"/>
          <c:order val="2"/>
          <c:tx>
            <c:strRef>
              <c:f>Hoja2!$D$1</c:f>
              <c:strCache>
                <c:ptCount val="1"/>
                <c:pt idx="0">
                  <c:v>Un cop o dos per setmana</c:v>
                </c:pt>
              </c:strCache>
            </c:strRef>
          </c:tx>
          <c:invertIfNegative val="0"/>
          <c:cat>
            <c:strRef>
              <c:f>Hoja2!$A$2:$A$11</c:f>
              <c:strCache>
                <c:ptCount val="10"/>
                <c:pt idx="0">
                  <c:v>Fer activitats extraescolars</c:v>
                </c:pt>
                <c:pt idx="1">
                  <c:v>Participar en activitats organitzades de temps lliure (esplais, clubs..)</c:v>
                </c:pt>
                <c:pt idx="2">
                  <c:v>Llegir el que m’agrada (no per deures)</c:v>
                </c:pt>
                <c:pt idx="3">
                  <c:v>Ajudar amb les feines de casa</c:v>
                </c:pt>
                <c:pt idx="4">
                  <c:v>Fer deures</c:v>
                </c:pt>
                <c:pt idx="5">
                  <c:v>Mirar la televisió o escoltar música</c:v>
                </c:pt>
                <c:pt idx="6">
                  <c:v>Practicar un esport o fer exercici</c:v>
                </c:pt>
                <c:pt idx="7">
                  <c:v>Utilitzar l’ordinador</c:v>
                </c:pt>
                <c:pt idx="8">
                  <c:v>Passar temps amb mi mateix/a*</c:v>
                </c:pt>
                <c:pt idx="9">
                  <c:v>Cuidar dels meus germans/es o d’altres membres de la família*</c:v>
                </c:pt>
              </c:strCache>
            </c:strRef>
          </c:cat>
          <c:val>
            <c:numRef>
              <c:f>Hoja2!$D$2:$D$11</c:f>
              <c:numCache>
                <c:formatCode>General</c:formatCode>
                <c:ptCount val="10"/>
                <c:pt idx="0">
                  <c:v>33.799999999999997</c:v>
                </c:pt>
                <c:pt idx="1">
                  <c:v>16</c:v>
                </c:pt>
                <c:pt idx="2">
                  <c:v>26.9</c:v>
                </c:pt>
                <c:pt idx="3">
                  <c:v>26.1</c:v>
                </c:pt>
                <c:pt idx="4">
                  <c:v>8.3000000000000007</c:v>
                </c:pt>
                <c:pt idx="5">
                  <c:v>16.600000000000001</c:v>
                </c:pt>
                <c:pt idx="6">
                  <c:v>29.5</c:v>
                </c:pt>
                <c:pt idx="7">
                  <c:v>29.2</c:v>
                </c:pt>
                <c:pt idx="8">
                  <c:v>25.3</c:v>
                </c:pt>
                <c:pt idx="9">
                  <c:v>21.1</c:v>
                </c:pt>
              </c:numCache>
            </c:numRef>
          </c:val>
        </c:ser>
        <c:ser>
          <c:idx val="3"/>
          <c:order val="3"/>
          <c:tx>
            <c:strRef>
              <c:f>Hoja2!$E$1</c:f>
              <c:strCache>
                <c:ptCount val="1"/>
                <c:pt idx="0">
                  <c:v>Cada dia o gairebé cada dia</c:v>
                </c:pt>
              </c:strCache>
            </c:strRef>
          </c:tx>
          <c:spPr>
            <a:solidFill>
              <a:srgbClr val="A7FFA9"/>
            </a:solidFill>
          </c:spPr>
          <c:invertIfNegative val="0"/>
          <c:dLbls>
            <c:txPr>
              <a:bodyPr/>
              <a:lstStyle/>
              <a:p>
                <a:pPr>
                  <a:defRPr sz="1050" b="1"/>
                </a:pPr>
                <a:endParaRPr lang="ca-ES"/>
              </a:p>
            </c:txPr>
            <c:showLegendKey val="0"/>
            <c:showVal val="1"/>
            <c:showCatName val="0"/>
            <c:showSerName val="0"/>
            <c:showPercent val="0"/>
            <c:showBubbleSize val="0"/>
            <c:showLeaderLines val="0"/>
          </c:dLbls>
          <c:cat>
            <c:strRef>
              <c:f>Hoja2!$A$2:$A$11</c:f>
              <c:strCache>
                <c:ptCount val="10"/>
                <c:pt idx="0">
                  <c:v>Fer activitats extraescolars</c:v>
                </c:pt>
                <c:pt idx="1">
                  <c:v>Participar en activitats organitzades de temps lliure (esplais, clubs..)</c:v>
                </c:pt>
                <c:pt idx="2">
                  <c:v>Llegir el que m’agrada (no per deures)</c:v>
                </c:pt>
                <c:pt idx="3">
                  <c:v>Ajudar amb les feines de casa</c:v>
                </c:pt>
                <c:pt idx="4">
                  <c:v>Fer deures</c:v>
                </c:pt>
                <c:pt idx="5">
                  <c:v>Mirar la televisió o escoltar música</c:v>
                </c:pt>
                <c:pt idx="6">
                  <c:v>Practicar un esport o fer exercici</c:v>
                </c:pt>
                <c:pt idx="7">
                  <c:v>Utilitzar l’ordinador</c:v>
                </c:pt>
                <c:pt idx="8">
                  <c:v>Passar temps amb mi mateix/a*</c:v>
                </c:pt>
                <c:pt idx="9">
                  <c:v>Cuidar dels meus germans/es o d’altres membres de la família*</c:v>
                </c:pt>
              </c:strCache>
            </c:strRef>
          </c:cat>
          <c:val>
            <c:numRef>
              <c:f>Hoja2!$E$2:$E$11</c:f>
              <c:numCache>
                <c:formatCode>General</c:formatCode>
                <c:ptCount val="10"/>
                <c:pt idx="0">
                  <c:v>42.2</c:v>
                </c:pt>
                <c:pt idx="1">
                  <c:v>9</c:v>
                </c:pt>
                <c:pt idx="2">
                  <c:v>40.700000000000003</c:v>
                </c:pt>
                <c:pt idx="3">
                  <c:v>59.9</c:v>
                </c:pt>
                <c:pt idx="4">
                  <c:v>87.1</c:v>
                </c:pt>
                <c:pt idx="5">
                  <c:v>75.2</c:v>
                </c:pt>
                <c:pt idx="6">
                  <c:v>56.7</c:v>
                </c:pt>
                <c:pt idx="7">
                  <c:v>46.6</c:v>
                </c:pt>
                <c:pt idx="8">
                  <c:v>56.5</c:v>
                </c:pt>
                <c:pt idx="9">
                  <c:v>49.7</c:v>
                </c:pt>
              </c:numCache>
            </c:numRef>
          </c:val>
        </c:ser>
        <c:dLbls>
          <c:showLegendKey val="0"/>
          <c:showVal val="0"/>
          <c:showCatName val="0"/>
          <c:showSerName val="0"/>
          <c:showPercent val="0"/>
          <c:showBubbleSize val="0"/>
        </c:dLbls>
        <c:gapWidth val="150"/>
        <c:overlap val="100"/>
        <c:axId val="52431872"/>
        <c:axId val="52441856"/>
      </c:barChart>
      <c:catAx>
        <c:axId val="52431872"/>
        <c:scaling>
          <c:orientation val="minMax"/>
        </c:scaling>
        <c:delete val="0"/>
        <c:axPos val="l"/>
        <c:majorTickMark val="out"/>
        <c:minorTickMark val="none"/>
        <c:tickLblPos val="nextTo"/>
        <c:txPr>
          <a:bodyPr/>
          <a:lstStyle/>
          <a:p>
            <a:pPr>
              <a:defRPr sz="1050"/>
            </a:pPr>
            <a:endParaRPr lang="ca-ES"/>
          </a:p>
        </c:txPr>
        <c:crossAx val="52441856"/>
        <c:crosses val="autoZero"/>
        <c:auto val="1"/>
        <c:lblAlgn val="ctr"/>
        <c:lblOffset val="100"/>
        <c:noMultiLvlLbl val="0"/>
      </c:catAx>
      <c:valAx>
        <c:axId val="52441856"/>
        <c:scaling>
          <c:orientation val="minMax"/>
        </c:scaling>
        <c:delete val="0"/>
        <c:axPos val="b"/>
        <c:majorGridlines/>
        <c:numFmt formatCode="0%" sourceLinked="1"/>
        <c:majorTickMark val="out"/>
        <c:minorTickMark val="none"/>
        <c:tickLblPos val="nextTo"/>
        <c:crossAx val="52431872"/>
        <c:crosses val="autoZero"/>
        <c:crossBetween val="between"/>
      </c:valAx>
    </c:plotArea>
    <c:legend>
      <c:legendPos val="b"/>
      <c:layout/>
      <c:overlay val="0"/>
      <c:txPr>
        <a:bodyPr/>
        <a:lstStyle/>
        <a:p>
          <a:pPr>
            <a:defRPr sz="1100"/>
          </a:pPr>
          <a:endParaRPr lang="ca-ES"/>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Hoja4!$F$20</c:f>
              <c:strCache>
                <c:ptCount val="1"/>
                <c:pt idx="0">
                  <c:v>No</c:v>
                </c:pt>
              </c:strCache>
            </c:strRef>
          </c:tx>
          <c:invertIfNegative val="0"/>
          <c:cat>
            <c:multiLvlStrRef>
              <c:f>Hoja4!$D$21:$E$26</c:f>
              <c:multiLvlStrCache>
                <c:ptCount val="6"/>
                <c:lvl>
                  <c:pt idx="0">
                    <c:v>Públic</c:v>
                  </c:pt>
                  <c:pt idx="1">
                    <c:v>Privat</c:v>
                  </c:pt>
                  <c:pt idx="2">
                    <c:v>Públic</c:v>
                  </c:pt>
                  <c:pt idx="3">
                    <c:v>Privat</c:v>
                  </c:pt>
                  <c:pt idx="4">
                    <c:v>Públic</c:v>
                  </c:pt>
                  <c:pt idx="5">
                    <c:v>Privat</c:v>
                  </c:pt>
                </c:lvl>
                <c:lvl>
                  <c:pt idx="0">
                    <c:v>3r EP</c:v>
                  </c:pt>
                  <c:pt idx="2">
                    <c:v>5è EP</c:v>
                  </c:pt>
                  <c:pt idx="4">
                    <c:v>1r ESO</c:v>
                  </c:pt>
                </c:lvl>
              </c:multiLvlStrCache>
            </c:multiLvlStrRef>
          </c:cat>
          <c:val>
            <c:numRef>
              <c:f>Hoja4!$F$21:$F$26</c:f>
              <c:numCache>
                <c:formatCode>###0</c:formatCode>
                <c:ptCount val="6"/>
                <c:pt idx="0">
                  <c:v>273</c:v>
                </c:pt>
                <c:pt idx="1">
                  <c:v>169</c:v>
                </c:pt>
                <c:pt idx="2">
                  <c:v>192</c:v>
                </c:pt>
                <c:pt idx="3">
                  <c:v>114</c:v>
                </c:pt>
                <c:pt idx="4">
                  <c:v>309</c:v>
                </c:pt>
                <c:pt idx="5">
                  <c:v>129</c:v>
                </c:pt>
              </c:numCache>
            </c:numRef>
          </c:val>
        </c:ser>
        <c:ser>
          <c:idx val="1"/>
          <c:order val="1"/>
          <c:tx>
            <c:strRef>
              <c:f>Hoja4!$G$20</c:f>
              <c:strCache>
                <c:ptCount val="1"/>
                <c:pt idx="0">
                  <c:v>No n'estic segur/a</c:v>
                </c:pt>
              </c:strCache>
            </c:strRef>
          </c:tx>
          <c:invertIfNegative val="0"/>
          <c:cat>
            <c:multiLvlStrRef>
              <c:f>Hoja4!$D$21:$E$26</c:f>
              <c:multiLvlStrCache>
                <c:ptCount val="6"/>
                <c:lvl>
                  <c:pt idx="0">
                    <c:v>Públic</c:v>
                  </c:pt>
                  <c:pt idx="1">
                    <c:v>Privat</c:v>
                  </c:pt>
                  <c:pt idx="2">
                    <c:v>Públic</c:v>
                  </c:pt>
                  <c:pt idx="3">
                    <c:v>Privat</c:v>
                  </c:pt>
                  <c:pt idx="4">
                    <c:v>Públic</c:v>
                  </c:pt>
                  <c:pt idx="5">
                    <c:v>Privat</c:v>
                  </c:pt>
                </c:lvl>
                <c:lvl>
                  <c:pt idx="0">
                    <c:v>3r EP</c:v>
                  </c:pt>
                  <c:pt idx="2">
                    <c:v>5è EP</c:v>
                  </c:pt>
                  <c:pt idx="4">
                    <c:v>1r ESO</c:v>
                  </c:pt>
                </c:lvl>
              </c:multiLvlStrCache>
            </c:multiLvlStrRef>
          </c:cat>
          <c:val>
            <c:numRef>
              <c:f>Hoja4!$G$21:$G$26</c:f>
              <c:numCache>
                <c:formatCode>###0</c:formatCode>
                <c:ptCount val="6"/>
                <c:pt idx="0">
                  <c:v>202</c:v>
                </c:pt>
                <c:pt idx="1">
                  <c:v>84</c:v>
                </c:pt>
                <c:pt idx="2">
                  <c:v>228</c:v>
                </c:pt>
                <c:pt idx="3">
                  <c:v>88</c:v>
                </c:pt>
                <c:pt idx="4">
                  <c:v>301</c:v>
                </c:pt>
                <c:pt idx="5">
                  <c:v>179</c:v>
                </c:pt>
              </c:numCache>
            </c:numRef>
          </c:val>
        </c:ser>
        <c:ser>
          <c:idx val="2"/>
          <c:order val="2"/>
          <c:tx>
            <c:strRef>
              <c:f>Hoja4!$H$20</c:f>
              <c:strCache>
                <c:ptCount val="1"/>
                <c:pt idx="0">
                  <c:v>Sí</c:v>
                </c:pt>
              </c:strCache>
            </c:strRef>
          </c:tx>
          <c:invertIfNegative val="0"/>
          <c:cat>
            <c:multiLvlStrRef>
              <c:f>Hoja4!$D$21:$E$26</c:f>
              <c:multiLvlStrCache>
                <c:ptCount val="6"/>
                <c:lvl>
                  <c:pt idx="0">
                    <c:v>Públic</c:v>
                  </c:pt>
                  <c:pt idx="1">
                    <c:v>Privat</c:v>
                  </c:pt>
                  <c:pt idx="2">
                    <c:v>Públic</c:v>
                  </c:pt>
                  <c:pt idx="3">
                    <c:v>Privat</c:v>
                  </c:pt>
                  <c:pt idx="4">
                    <c:v>Públic</c:v>
                  </c:pt>
                  <c:pt idx="5">
                    <c:v>Privat</c:v>
                  </c:pt>
                </c:lvl>
                <c:lvl>
                  <c:pt idx="0">
                    <c:v>3r EP</c:v>
                  </c:pt>
                  <c:pt idx="2">
                    <c:v>5è EP</c:v>
                  </c:pt>
                  <c:pt idx="4">
                    <c:v>1r ESO</c:v>
                  </c:pt>
                </c:lvl>
              </c:multiLvlStrCache>
            </c:multiLvlStrRef>
          </c:cat>
          <c:val>
            <c:numRef>
              <c:f>Hoja4!$H$21:$H$26</c:f>
              <c:numCache>
                <c:formatCode>###0</c:formatCode>
                <c:ptCount val="6"/>
                <c:pt idx="0">
                  <c:v>204</c:v>
                </c:pt>
                <c:pt idx="1">
                  <c:v>98</c:v>
                </c:pt>
                <c:pt idx="2">
                  <c:v>264</c:v>
                </c:pt>
                <c:pt idx="3">
                  <c:v>138</c:v>
                </c:pt>
                <c:pt idx="4">
                  <c:v>466</c:v>
                </c:pt>
                <c:pt idx="5">
                  <c:v>254</c:v>
                </c:pt>
              </c:numCache>
            </c:numRef>
          </c:val>
        </c:ser>
        <c:dLbls>
          <c:showLegendKey val="0"/>
          <c:showVal val="0"/>
          <c:showCatName val="0"/>
          <c:showSerName val="0"/>
          <c:showPercent val="0"/>
          <c:showBubbleSize val="0"/>
        </c:dLbls>
        <c:gapWidth val="150"/>
        <c:overlap val="100"/>
        <c:axId val="52494720"/>
        <c:axId val="52496256"/>
      </c:barChart>
      <c:catAx>
        <c:axId val="52494720"/>
        <c:scaling>
          <c:orientation val="minMax"/>
        </c:scaling>
        <c:delete val="0"/>
        <c:axPos val="l"/>
        <c:majorTickMark val="out"/>
        <c:minorTickMark val="none"/>
        <c:tickLblPos val="nextTo"/>
        <c:txPr>
          <a:bodyPr/>
          <a:lstStyle/>
          <a:p>
            <a:pPr>
              <a:defRPr sz="1400"/>
            </a:pPr>
            <a:endParaRPr lang="ca-ES"/>
          </a:p>
        </c:txPr>
        <c:crossAx val="52496256"/>
        <c:crosses val="autoZero"/>
        <c:auto val="1"/>
        <c:lblAlgn val="ctr"/>
        <c:lblOffset val="100"/>
        <c:noMultiLvlLbl val="0"/>
      </c:catAx>
      <c:valAx>
        <c:axId val="52496256"/>
        <c:scaling>
          <c:orientation val="minMax"/>
        </c:scaling>
        <c:delete val="0"/>
        <c:axPos val="b"/>
        <c:majorGridlines/>
        <c:numFmt formatCode="0%" sourceLinked="1"/>
        <c:majorTickMark val="out"/>
        <c:minorTickMark val="none"/>
        <c:tickLblPos val="nextTo"/>
        <c:crossAx val="52494720"/>
        <c:crosses val="autoZero"/>
        <c:crossBetween val="between"/>
      </c:valAx>
    </c:plotArea>
    <c:legend>
      <c:legendPos val="b"/>
      <c:layout/>
      <c:overlay val="0"/>
      <c:txPr>
        <a:bodyPr/>
        <a:lstStyle/>
        <a:p>
          <a:pPr>
            <a:defRPr sz="1400"/>
          </a:pPr>
          <a:endParaRPr lang="ca-ES"/>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Hoja5!$G$20</c:f>
              <c:strCache>
                <c:ptCount val="1"/>
                <c:pt idx="0">
                  <c:v>No</c:v>
                </c:pt>
              </c:strCache>
            </c:strRef>
          </c:tx>
          <c:invertIfNegative val="0"/>
          <c:cat>
            <c:multiLvlStrRef>
              <c:f>Hoja5!$E$21:$F$26</c:f>
              <c:multiLvlStrCache>
                <c:ptCount val="6"/>
                <c:lvl>
                  <c:pt idx="0">
                    <c:v>Públic</c:v>
                  </c:pt>
                  <c:pt idx="1">
                    <c:v>Privat</c:v>
                  </c:pt>
                  <c:pt idx="2">
                    <c:v>Públic</c:v>
                  </c:pt>
                  <c:pt idx="3">
                    <c:v>Privat</c:v>
                  </c:pt>
                  <c:pt idx="4">
                    <c:v>Públic</c:v>
                  </c:pt>
                  <c:pt idx="5">
                    <c:v>Privat</c:v>
                  </c:pt>
                </c:lvl>
                <c:lvl>
                  <c:pt idx="0">
                    <c:v>3r EP</c:v>
                  </c:pt>
                  <c:pt idx="2">
                    <c:v>5è EP</c:v>
                  </c:pt>
                  <c:pt idx="4">
                    <c:v>1r ESO</c:v>
                  </c:pt>
                </c:lvl>
              </c:multiLvlStrCache>
            </c:multiLvlStrRef>
          </c:cat>
          <c:val>
            <c:numRef>
              <c:f>Hoja5!$G$21:$G$26</c:f>
              <c:numCache>
                <c:formatCode>###0</c:formatCode>
                <c:ptCount val="6"/>
                <c:pt idx="0">
                  <c:v>58</c:v>
                </c:pt>
                <c:pt idx="1">
                  <c:v>22</c:v>
                </c:pt>
                <c:pt idx="2">
                  <c:v>43</c:v>
                </c:pt>
                <c:pt idx="3">
                  <c:v>37</c:v>
                </c:pt>
                <c:pt idx="4">
                  <c:v>90</c:v>
                </c:pt>
                <c:pt idx="5">
                  <c:v>53</c:v>
                </c:pt>
              </c:numCache>
            </c:numRef>
          </c:val>
        </c:ser>
        <c:ser>
          <c:idx val="1"/>
          <c:order val="1"/>
          <c:tx>
            <c:strRef>
              <c:f>Hoja5!$H$20</c:f>
              <c:strCache>
                <c:ptCount val="1"/>
                <c:pt idx="0">
                  <c:v>No n'estic segur/a</c:v>
                </c:pt>
              </c:strCache>
            </c:strRef>
          </c:tx>
          <c:invertIfNegative val="0"/>
          <c:cat>
            <c:multiLvlStrRef>
              <c:f>Hoja5!$E$21:$F$26</c:f>
              <c:multiLvlStrCache>
                <c:ptCount val="6"/>
                <c:lvl>
                  <c:pt idx="0">
                    <c:v>Públic</c:v>
                  </c:pt>
                  <c:pt idx="1">
                    <c:v>Privat</c:v>
                  </c:pt>
                  <c:pt idx="2">
                    <c:v>Públic</c:v>
                  </c:pt>
                  <c:pt idx="3">
                    <c:v>Privat</c:v>
                  </c:pt>
                  <c:pt idx="4">
                    <c:v>Públic</c:v>
                  </c:pt>
                  <c:pt idx="5">
                    <c:v>Privat</c:v>
                  </c:pt>
                </c:lvl>
                <c:lvl>
                  <c:pt idx="0">
                    <c:v>3r EP</c:v>
                  </c:pt>
                  <c:pt idx="2">
                    <c:v>5è EP</c:v>
                  </c:pt>
                  <c:pt idx="4">
                    <c:v>1r ESO</c:v>
                  </c:pt>
                </c:lvl>
              </c:multiLvlStrCache>
            </c:multiLvlStrRef>
          </c:cat>
          <c:val>
            <c:numRef>
              <c:f>Hoja5!$H$21:$H$26</c:f>
              <c:numCache>
                <c:formatCode>###0</c:formatCode>
                <c:ptCount val="6"/>
                <c:pt idx="0">
                  <c:v>163</c:v>
                </c:pt>
                <c:pt idx="1">
                  <c:v>121</c:v>
                </c:pt>
                <c:pt idx="2">
                  <c:v>226</c:v>
                </c:pt>
                <c:pt idx="3">
                  <c:v>147</c:v>
                </c:pt>
                <c:pt idx="4">
                  <c:v>470</c:v>
                </c:pt>
                <c:pt idx="5">
                  <c:v>264</c:v>
                </c:pt>
              </c:numCache>
            </c:numRef>
          </c:val>
        </c:ser>
        <c:ser>
          <c:idx val="2"/>
          <c:order val="2"/>
          <c:tx>
            <c:strRef>
              <c:f>Hoja5!$I$20</c:f>
              <c:strCache>
                <c:ptCount val="1"/>
                <c:pt idx="0">
                  <c:v>Sí</c:v>
                </c:pt>
              </c:strCache>
            </c:strRef>
          </c:tx>
          <c:invertIfNegative val="0"/>
          <c:cat>
            <c:multiLvlStrRef>
              <c:f>Hoja5!$E$21:$F$26</c:f>
              <c:multiLvlStrCache>
                <c:ptCount val="6"/>
                <c:lvl>
                  <c:pt idx="0">
                    <c:v>Públic</c:v>
                  </c:pt>
                  <c:pt idx="1">
                    <c:v>Privat</c:v>
                  </c:pt>
                  <c:pt idx="2">
                    <c:v>Públic</c:v>
                  </c:pt>
                  <c:pt idx="3">
                    <c:v>Privat</c:v>
                  </c:pt>
                  <c:pt idx="4">
                    <c:v>Públic</c:v>
                  </c:pt>
                  <c:pt idx="5">
                    <c:v>Privat</c:v>
                  </c:pt>
                </c:lvl>
                <c:lvl>
                  <c:pt idx="0">
                    <c:v>3r EP</c:v>
                  </c:pt>
                  <c:pt idx="2">
                    <c:v>5è EP</c:v>
                  </c:pt>
                  <c:pt idx="4">
                    <c:v>1r ESO</c:v>
                  </c:pt>
                </c:lvl>
              </c:multiLvlStrCache>
            </c:multiLvlStrRef>
          </c:cat>
          <c:val>
            <c:numRef>
              <c:f>Hoja5!$I$21:$I$26</c:f>
              <c:numCache>
                <c:formatCode>###0</c:formatCode>
                <c:ptCount val="6"/>
                <c:pt idx="0">
                  <c:v>458</c:v>
                </c:pt>
                <c:pt idx="1">
                  <c:v>210</c:v>
                </c:pt>
                <c:pt idx="2">
                  <c:v>410</c:v>
                </c:pt>
                <c:pt idx="3">
                  <c:v>162</c:v>
                </c:pt>
                <c:pt idx="4">
                  <c:v>515</c:v>
                </c:pt>
                <c:pt idx="5">
                  <c:v>235</c:v>
                </c:pt>
              </c:numCache>
            </c:numRef>
          </c:val>
        </c:ser>
        <c:dLbls>
          <c:showLegendKey val="0"/>
          <c:showVal val="0"/>
          <c:showCatName val="0"/>
          <c:showSerName val="0"/>
          <c:showPercent val="0"/>
          <c:showBubbleSize val="0"/>
        </c:dLbls>
        <c:gapWidth val="150"/>
        <c:overlap val="100"/>
        <c:axId val="52557312"/>
        <c:axId val="52558848"/>
      </c:barChart>
      <c:catAx>
        <c:axId val="52557312"/>
        <c:scaling>
          <c:orientation val="minMax"/>
        </c:scaling>
        <c:delete val="0"/>
        <c:axPos val="l"/>
        <c:majorTickMark val="out"/>
        <c:minorTickMark val="none"/>
        <c:tickLblPos val="nextTo"/>
        <c:crossAx val="52558848"/>
        <c:crosses val="autoZero"/>
        <c:auto val="1"/>
        <c:lblAlgn val="ctr"/>
        <c:lblOffset val="100"/>
        <c:noMultiLvlLbl val="0"/>
      </c:catAx>
      <c:valAx>
        <c:axId val="52558848"/>
        <c:scaling>
          <c:orientation val="minMax"/>
        </c:scaling>
        <c:delete val="0"/>
        <c:axPos val="b"/>
        <c:majorGridlines/>
        <c:numFmt formatCode="0%" sourceLinked="1"/>
        <c:majorTickMark val="out"/>
        <c:minorTickMark val="none"/>
        <c:tickLblPos val="nextTo"/>
        <c:crossAx val="52557312"/>
        <c:crosses val="autoZero"/>
        <c:crossBetween val="between"/>
      </c:valAx>
    </c:plotArea>
    <c:legend>
      <c:legendPos val="b"/>
      <c:layout/>
      <c:overlay val="0"/>
    </c:legend>
    <c:plotVisOnly val="1"/>
    <c:dispBlanksAs val="gap"/>
    <c:showDLblsOverMax val="0"/>
  </c:chart>
  <c:txPr>
    <a:bodyPr/>
    <a:lstStyle/>
    <a:p>
      <a:pPr>
        <a:defRPr sz="1200"/>
      </a:pPr>
      <a:endParaRPr lang="ca-E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Hoja3!$D$19</c:f>
              <c:strCache>
                <c:ptCount val="1"/>
                <c:pt idx="0">
                  <c:v>No</c:v>
                </c:pt>
              </c:strCache>
            </c:strRef>
          </c:tx>
          <c:invertIfNegative val="0"/>
          <c:cat>
            <c:multiLvlStrRef>
              <c:f>Hoja3!$B$20:$C$25</c:f>
              <c:multiLvlStrCache>
                <c:ptCount val="6"/>
                <c:lvl>
                  <c:pt idx="0">
                    <c:v>Públic</c:v>
                  </c:pt>
                  <c:pt idx="1">
                    <c:v>Privat</c:v>
                  </c:pt>
                  <c:pt idx="2">
                    <c:v>Públic</c:v>
                  </c:pt>
                  <c:pt idx="3">
                    <c:v>Privat</c:v>
                  </c:pt>
                  <c:pt idx="4">
                    <c:v>Públic</c:v>
                  </c:pt>
                  <c:pt idx="5">
                    <c:v>Privat</c:v>
                  </c:pt>
                </c:lvl>
                <c:lvl>
                  <c:pt idx="0">
                    <c:v>3r EP</c:v>
                  </c:pt>
                  <c:pt idx="2">
                    <c:v>5è EP</c:v>
                  </c:pt>
                  <c:pt idx="4">
                    <c:v>1r ESO</c:v>
                  </c:pt>
                </c:lvl>
              </c:multiLvlStrCache>
            </c:multiLvlStrRef>
          </c:cat>
          <c:val>
            <c:numRef>
              <c:f>Hoja3!$D$20:$D$25</c:f>
              <c:numCache>
                <c:formatCode>###0</c:formatCode>
                <c:ptCount val="6"/>
                <c:pt idx="0">
                  <c:v>171</c:v>
                </c:pt>
                <c:pt idx="1">
                  <c:v>83</c:v>
                </c:pt>
                <c:pt idx="2">
                  <c:v>70</c:v>
                </c:pt>
                <c:pt idx="3">
                  <c:v>43</c:v>
                </c:pt>
                <c:pt idx="4">
                  <c:v>116</c:v>
                </c:pt>
                <c:pt idx="5">
                  <c:v>40</c:v>
                </c:pt>
              </c:numCache>
            </c:numRef>
          </c:val>
        </c:ser>
        <c:ser>
          <c:idx val="1"/>
          <c:order val="1"/>
          <c:tx>
            <c:strRef>
              <c:f>Hoja3!$E$19</c:f>
              <c:strCache>
                <c:ptCount val="1"/>
                <c:pt idx="0">
                  <c:v>No n'estic segur/a</c:v>
                </c:pt>
              </c:strCache>
            </c:strRef>
          </c:tx>
          <c:invertIfNegative val="0"/>
          <c:cat>
            <c:multiLvlStrRef>
              <c:f>Hoja3!$B$20:$C$25</c:f>
              <c:multiLvlStrCache>
                <c:ptCount val="6"/>
                <c:lvl>
                  <c:pt idx="0">
                    <c:v>Públic</c:v>
                  </c:pt>
                  <c:pt idx="1">
                    <c:v>Privat</c:v>
                  </c:pt>
                  <c:pt idx="2">
                    <c:v>Públic</c:v>
                  </c:pt>
                  <c:pt idx="3">
                    <c:v>Privat</c:v>
                  </c:pt>
                  <c:pt idx="4">
                    <c:v>Públic</c:v>
                  </c:pt>
                  <c:pt idx="5">
                    <c:v>Privat</c:v>
                  </c:pt>
                </c:lvl>
                <c:lvl>
                  <c:pt idx="0">
                    <c:v>3r EP</c:v>
                  </c:pt>
                  <c:pt idx="2">
                    <c:v>5è EP</c:v>
                  </c:pt>
                  <c:pt idx="4">
                    <c:v>1r ESO</c:v>
                  </c:pt>
                </c:lvl>
              </c:multiLvlStrCache>
            </c:multiLvlStrRef>
          </c:cat>
          <c:val>
            <c:numRef>
              <c:f>Hoja3!$E$20:$E$25</c:f>
              <c:numCache>
                <c:formatCode>###0</c:formatCode>
                <c:ptCount val="6"/>
                <c:pt idx="0">
                  <c:v>229</c:v>
                </c:pt>
                <c:pt idx="1">
                  <c:v>135</c:v>
                </c:pt>
                <c:pt idx="2">
                  <c:v>231</c:v>
                </c:pt>
                <c:pt idx="3">
                  <c:v>141</c:v>
                </c:pt>
                <c:pt idx="4">
                  <c:v>442</c:v>
                </c:pt>
                <c:pt idx="5">
                  <c:v>218</c:v>
                </c:pt>
              </c:numCache>
            </c:numRef>
          </c:val>
        </c:ser>
        <c:ser>
          <c:idx val="2"/>
          <c:order val="2"/>
          <c:tx>
            <c:strRef>
              <c:f>Hoja3!$F$19</c:f>
              <c:strCache>
                <c:ptCount val="1"/>
                <c:pt idx="0">
                  <c:v>Sí</c:v>
                </c:pt>
              </c:strCache>
            </c:strRef>
          </c:tx>
          <c:invertIfNegative val="0"/>
          <c:cat>
            <c:multiLvlStrRef>
              <c:f>Hoja3!$B$20:$C$25</c:f>
              <c:multiLvlStrCache>
                <c:ptCount val="6"/>
                <c:lvl>
                  <c:pt idx="0">
                    <c:v>Públic</c:v>
                  </c:pt>
                  <c:pt idx="1">
                    <c:v>Privat</c:v>
                  </c:pt>
                  <c:pt idx="2">
                    <c:v>Públic</c:v>
                  </c:pt>
                  <c:pt idx="3">
                    <c:v>Privat</c:v>
                  </c:pt>
                  <c:pt idx="4">
                    <c:v>Públic</c:v>
                  </c:pt>
                  <c:pt idx="5">
                    <c:v>Privat</c:v>
                  </c:pt>
                </c:lvl>
                <c:lvl>
                  <c:pt idx="0">
                    <c:v>3r EP</c:v>
                  </c:pt>
                  <c:pt idx="2">
                    <c:v>5è EP</c:v>
                  </c:pt>
                  <c:pt idx="4">
                    <c:v>1r ESO</c:v>
                  </c:pt>
                </c:lvl>
              </c:multiLvlStrCache>
            </c:multiLvlStrRef>
          </c:cat>
          <c:val>
            <c:numRef>
              <c:f>Hoja3!$F$20:$F$25</c:f>
              <c:numCache>
                <c:formatCode>###0</c:formatCode>
                <c:ptCount val="6"/>
                <c:pt idx="0">
                  <c:v>279</c:v>
                </c:pt>
                <c:pt idx="1">
                  <c:v>135</c:v>
                </c:pt>
                <c:pt idx="2">
                  <c:v>384</c:v>
                </c:pt>
                <c:pt idx="3">
                  <c:v>162</c:v>
                </c:pt>
                <c:pt idx="4">
                  <c:v>523</c:v>
                </c:pt>
                <c:pt idx="5">
                  <c:v>305</c:v>
                </c:pt>
              </c:numCache>
            </c:numRef>
          </c:val>
        </c:ser>
        <c:dLbls>
          <c:showLegendKey val="0"/>
          <c:showVal val="0"/>
          <c:showCatName val="0"/>
          <c:showSerName val="0"/>
          <c:showPercent val="0"/>
          <c:showBubbleSize val="0"/>
        </c:dLbls>
        <c:gapWidth val="150"/>
        <c:overlap val="100"/>
        <c:axId val="52669056"/>
        <c:axId val="52670848"/>
      </c:barChart>
      <c:catAx>
        <c:axId val="52669056"/>
        <c:scaling>
          <c:orientation val="minMax"/>
        </c:scaling>
        <c:delete val="0"/>
        <c:axPos val="l"/>
        <c:majorTickMark val="out"/>
        <c:minorTickMark val="none"/>
        <c:tickLblPos val="nextTo"/>
        <c:txPr>
          <a:bodyPr/>
          <a:lstStyle/>
          <a:p>
            <a:pPr>
              <a:defRPr sz="1400"/>
            </a:pPr>
            <a:endParaRPr lang="ca-ES"/>
          </a:p>
        </c:txPr>
        <c:crossAx val="52670848"/>
        <c:crosses val="autoZero"/>
        <c:auto val="1"/>
        <c:lblAlgn val="ctr"/>
        <c:lblOffset val="100"/>
        <c:noMultiLvlLbl val="0"/>
      </c:catAx>
      <c:valAx>
        <c:axId val="52670848"/>
        <c:scaling>
          <c:orientation val="minMax"/>
        </c:scaling>
        <c:delete val="0"/>
        <c:axPos val="b"/>
        <c:majorGridlines/>
        <c:numFmt formatCode="0%" sourceLinked="1"/>
        <c:majorTickMark val="out"/>
        <c:minorTickMark val="none"/>
        <c:tickLblPos val="nextTo"/>
        <c:crossAx val="52669056"/>
        <c:crosses val="autoZero"/>
        <c:crossBetween val="between"/>
      </c:valAx>
    </c:plotArea>
    <c:legend>
      <c:legendPos val="b"/>
      <c:layout/>
      <c:overlay val="0"/>
      <c:txPr>
        <a:bodyPr/>
        <a:lstStyle/>
        <a:p>
          <a:pPr>
            <a:defRPr sz="1400"/>
          </a:pPr>
          <a:endParaRPr lang="ca-ES"/>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Hoja6!$C$1</c:f>
              <c:strCache>
                <c:ptCount val="1"/>
                <c:pt idx="0">
                  <c:v>3r EP</c:v>
                </c:pt>
              </c:strCache>
            </c:strRef>
          </c:tx>
          <c:invertIfNegative val="0"/>
          <c:cat>
            <c:multiLvlStrRef>
              <c:f>Hoja6!$A$2:$B$34</c:f>
              <c:multiLvlStrCache>
                <c:ptCount val="33"/>
                <c:lvl>
                  <c:pt idx="0">
                    <c:v>Nens</c:v>
                  </c:pt>
                  <c:pt idx="1">
                    <c:v>Nenes</c:v>
                  </c:pt>
                  <c:pt idx="2">
                    <c:v>Total</c:v>
                  </c:pt>
                  <c:pt idx="3">
                    <c:v>Nens</c:v>
                  </c:pt>
                  <c:pt idx="4">
                    <c:v>Nenes</c:v>
                  </c:pt>
                  <c:pt idx="5">
                    <c:v>Total</c:v>
                  </c:pt>
                  <c:pt idx="6">
                    <c:v>Nens</c:v>
                  </c:pt>
                  <c:pt idx="7">
                    <c:v>Nenes</c:v>
                  </c:pt>
                  <c:pt idx="8">
                    <c:v>Total</c:v>
                  </c:pt>
                  <c:pt idx="9">
                    <c:v>Nens</c:v>
                  </c:pt>
                  <c:pt idx="10">
                    <c:v>Nenes</c:v>
                  </c:pt>
                  <c:pt idx="11">
                    <c:v>Total</c:v>
                  </c:pt>
                  <c:pt idx="12">
                    <c:v>Nens</c:v>
                  </c:pt>
                  <c:pt idx="13">
                    <c:v>Nenes</c:v>
                  </c:pt>
                  <c:pt idx="14">
                    <c:v>Total</c:v>
                  </c:pt>
                  <c:pt idx="15">
                    <c:v>Nens</c:v>
                  </c:pt>
                  <c:pt idx="16">
                    <c:v>Nenes</c:v>
                  </c:pt>
                  <c:pt idx="17">
                    <c:v>Total</c:v>
                  </c:pt>
                  <c:pt idx="18">
                    <c:v>Nens</c:v>
                  </c:pt>
                  <c:pt idx="19">
                    <c:v>Nenes</c:v>
                  </c:pt>
                  <c:pt idx="20">
                    <c:v>Total</c:v>
                  </c:pt>
                  <c:pt idx="21">
                    <c:v>Nens</c:v>
                  </c:pt>
                  <c:pt idx="22">
                    <c:v>Nenes</c:v>
                  </c:pt>
                  <c:pt idx="23">
                    <c:v>Total</c:v>
                  </c:pt>
                  <c:pt idx="24">
                    <c:v>Nens</c:v>
                  </c:pt>
                  <c:pt idx="25">
                    <c:v>Nenes</c:v>
                  </c:pt>
                  <c:pt idx="26">
                    <c:v>Total</c:v>
                  </c:pt>
                  <c:pt idx="27">
                    <c:v>Nens</c:v>
                  </c:pt>
                  <c:pt idx="28">
                    <c:v>Nenes</c:v>
                  </c:pt>
                  <c:pt idx="29">
                    <c:v>Total</c:v>
                  </c:pt>
                  <c:pt idx="30">
                    <c:v>Nens</c:v>
                  </c:pt>
                  <c:pt idx="31">
                    <c:v>Nenes</c:v>
                  </c:pt>
                  <c:pt idx="32">
                    <c:v>Total</c:v>
                  </c:pt>
                </c:lvl>
                <c:lvl>
                  <c:pt idx="0">
                    <c:v>La llibertat que tens</c:v>
                  </c:pt>
                  <c:pt idx="3">
                    <c:v>La teva salut</c:v>
                  </c:pt>
                  <c:pt idx="6">
                    <c:v>El teu aspecte</c:v>
                  </c:pt>
                  <c:pt idx="9">
                    <c:v>El teu propi cos</c:v>
                  </c:pt>
                  <c:pt idx="12">
                    <c:v>Com t’escolten els adults en general</c:v>
                  </c:pt>
                  <c:pt idx="15">
                    <c:v>El segur/a que et sents de tu mateix/a</c:v>
                  </c:pt>
                  <c:pt idx="18">
                    <c:v>El segur o segura que et sents*</c:v>
                  </c:pt>
                  <c:pt idx="21">
                    <c:v>Les coses en les que vols ser bo o bona*</c:v>
                  </c:pt>
                  <c:pt idx="24">
                    <c:v>Les coses que fas fora de casa teva*</c:v>
                  </c:pt>
                  <c:pt idx="27">
                    <c:v>El que et pot passar més endavant en la teva vida*</c:v>
                  </c:pt>
                  <c:pt idx="30">
                    <c:v>Amb la teva preparació pel futur*</c:v>
                  </c:pt>
                </c:lvl>
              </c:multiLvlStrCache>
            </c:multiLvlStrRef>
          </c:cat>
          <c:val>
            <c:numRef>
              <c:f>Hoja6!$C$2:$C$34</c:f>
              <c:numCache>
                <c:formatCode>General</c:formatCode>
                <c:ptCount val="33"/>
                <c:pt idx="0">
                  <c:v>9.0500000000000007</c:v>
                </c:pt>
                <c:pt idx="1">
                  <c:v>8.9499999999999993</c:v>
                </c:pt>
                <c:pt idx="2">
                  <c:v>9</c:v>
                </c:pt>
                <c:pt idx="3">
                  <c:v>9.1750000000000007</c:v>
                </c:pt>
                <c:pt idx="4">
                  <c:v>9.2750000000000004</c:v>
                </c:pt>
                <c:pt idx="5">
                  <c:v>9.23</c:v>
                </c:pt>
                <c:pt idx="6">
                  <c:v>9.1999999999999993</c:v>
                </c:pt>
                <c:pt idx="7">
                  <c:v>9.1999999999999993</c:v>
                </c:pt>
                <c:pt idx="8">
                  <c:v>9.1999999999999993</c:v>
                </c:pt>
                <c:pt idx="9">
                  <c:v>9.35</c:v>
                </c:pt>
                <c:pt idx="10">
                  <c:v>9.33</c:v>
                </c:pt>
                <c:pt idx="11">
                  <c:v>9.34</c:v>
                </c:pt>
                <c:pt idx="12">
                  <c:v>8.23</c:v>
                </c:pt>
                <c:pt idx="13">
                  <c:v>8.6999999999999993</c:v>
                </c:pt>
                <c:pt idx="14">
                  <c:v>8.4499999999999993</c:v>
                </c:pt>
                <c:pt idx="15">
                  <c:v>9.1</c:v>
                </c:pt>
                <c:pt idx="16">
                  <c:v>9.2799999999999994</c:v>
                </c:pt>
                <c:pt idx="17">
                  <c:v>9.1999999999999993</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numCache>
            </c:numRef>
          </c:val>
        </c:ser>
        <c:ser>
          <c:idx val="1"/>
          <c:order val="1"/>
          <c:tx>
            <c:strRef>
              <c:f>Hoja6!$D$1</c:f>
              <c:strCache>
                <c:ptCount val="1"/>
                <c:pt idx="0">
                  <c:v>5è EP</c:v>
                </c:pt>
              </c:strCache>
            </c:strRef>
          </c:tx>
          <c:invertIfNegative val="0"/>
          <c:cat>
            <c:multiLvlStrRef>
              <c:f>Hoja6!$A$2:$B$34</c:f>
              <c:multiLvlStrCache>
                <c:ptCount val="33"/>
                <c:lvl>
                  <c:pt idx="0">
                    <c:v>Nens</c:v>
                  </c:pt>
                  <c:pt idx="1">
                    <c:v>Nenes</c:v>
                  </c:pt>
                  <c:pt idx="2">
                    <c:v>Total</c:v>
                  </c:pt>
                  <c:pt idx="3">
                    <c:v>Nens</c:v>
                  </c:pt>
                  <c:pt idx="4">
                    <c:v>Nenes</c:v>
                  </c:pt>
                  <c:pt idx="5">
                    <c:v>Total</c:v>
                  </c:pt>
                  <c:pt idx="6">
                    <c:v>Nens</c:v>
                  </c:pt>
                  <c:pt idx="7">
                    <c:v>Nenes</c:v>
                  </c:pt>
                  <c:pt idx="8">
                    <c:v>Total</c:v>
                  </c:pt>
                  <c:pt idx="9">
                    <c:v>Nens</c:v>
                  </c:pt>
                  <c:pt idx="10">
                    <c:v>Nenes</c:v>
                  </c:pt>
                  <c:pt idx="11">
                    <c:v>Total</c:v>
                  </c:pt>
                  <c:pt idx="12">
                    <c:v>Nens</c:v>
                  </c:pt>
                  <c:pt idx="13">
                    <c:v>Nenes</c:v>
                  </c:pt>
                  <c:pt idx="14">
                    <c:v>Total</c:v>
                  </c:pt>
                  <c:pt idx="15">
                    <c:v>Nens</c:v>
                  </c:pt>
                  <c:pt idx="16">
                    <c:v>Nenes</c:v>
                  </c:pt>
                  <c:pt idx="17">
                    <c:v>Total</c:v>
                  </c:pt>
                  <c:pt idx="18">
                    <c:v>Nens</c:v>
                  </c:pt>
                  <c:pt idx="19">
                    <c:v>Nenes</c:v>
                  </c:pt>
                  <c:pt idx="20">
                    <c:v>Total</c:v>
                  </c:pt>
                  <c:pt idx="21">
                    <c:v>Nens</c:v>
                  </c:pt>
                  <c:pt idx="22">
                    <c:v>Nenes</c:v>
                  </c:pt>
                  <c:pt idx="23">
                    <c:v>Total</c:v>
                  </c:pt>
                  <c:pt idx="24">
                    <c:v>Nens</c:v>
                  </c:pt>
                  <c:pt idx="25">
                    <c:v>Nenes</c:v>
                  </c:pt>
                  <c:pt idx="26">
                    <c:v>Total</c:v>
                  </c:pt>
                  <c:pt idx="27">
                    <c:v>Nens</c:v>
                  </c:pt>
                  <c:pt idx="28">
                    <c:v>Nenes</c:v>
                  </c:pt>
                  <c:pt idx="29">
                    <c:v>Total</c:v>
                  </c:pt>
                  <c:pt idx="30">
                    <c:v>Nens</c:v>
                  </c:pt>
                  <c:pt idx="31">
                    <c:v>Nenes</c:v>
                  </c:pt>
                  <c:pt idx="32">
                    <c:v>Total</c:v>
                  </c:pt>
                </c:lvl>
                <c:lvl>
                  <c:pt idx="0">
                    <c:v>La llibertat que tens</c:v>
                  </c:pt>
                  <c:pt idx="3">
                    <c:v>La teva salut</c:v>
                  </c:pt>
                  <c:pt idx="6">
                    <c:v>El teu aspecte</c:v>
                  </c:pt>
                  <c:pt idx="9">
                    <c:v>El teu propi cos</c:v>
                  </c:pt>
                  <c:pt idx="12">
                    <c:v>Com t’escolten els adults en general</c:v>
                  </c:pt>
                  <c:pt idx="15">
                    <c:v>El segur/a que et sents de tu mateix/a</c:v>
                  </c:pt>
                  <c:pt idx="18">
                    <c:v>El segur o segura que et sents*</c:v>
                  </c:pt>
                  <c:pt idx="21">
                    <c:v>Les coses en les que vols ser bo o bona*</c:v>
                  </c:pt>
                  <c:pt idx="24">
                    <c:v>Les coses que fas fora de casa teva*</c:v>
                  </c:pt>
                  <c:pt idx="27">
                    <c:v>El que et pot passar més endavant en la teva vida*</c:v>
                  </c:pt>
                  <c:pt idx="30">
                    <c:v>Amb la teva preparació pel futur*</c:v>
                  </c:pt>
                </c:lvl>
              </c:multiLvlStrCache>
            </c:multiLvlStrRef>
          </c:cat>
          <c:val>
            <c:numRef>
              <c:f>Hoja6!$D$2:$D$34</c:f>
              <c:numCache>
                <c:formatCode>General</c:formatCode>
                <c:ptCount val="33"/>
                <c:pt idx="0">
                  <c:v>8.56</c:v>
                </c:pt>
                <c:pt idx="1">
                  <c:v>8.4700000000000006</c:v>
                </c:pt>
                <c:pt idx="2">
                  <c:v>8.51</c:v>
                </c:pt>
                <c:pt idx="3">
                  <c:v>9.3800000000000008</c:v>
                </c:pt>
                <c:pt idx="4">
                  <c:v>9.35</c:v>
                </c:pt>
                <c:pt idx="5">
                  <c:v>9.36</c:v>
                </c:pt>
                <c:pt idx="6">
                  <c:v>9.06</c:v>
                </c:pt>
                <c:pt idx="7">
                  <c:v>8.8800000000000008</c:v>
                </c:pt>
                <c:pt idx="8">
                  <c:v>8.9700000000000006</c:v>
                </c:pt>
                <c:pt idx="9">
                  <c:v>9.18</c:v>
                </c:pt>
                <c:pt idx="10">
                  <c:v>8.9499999999999993</c:v>
                </c:pt>
                <c:pt idx="11">
                  <c:v>9.06</c:v>
                </c:pt>
                <c:pt idx="12">
                  <c:v>8.75</c:v>
                </c:pt>
                <c:pt idx="13">
                  <c:v>8.8000000000000007</c:v>
                </c:pt>
                <c:pt idx="14">
                  <c:v>8.77</c:v>
                </c:pt>
                <c:pt idx="15">
                  <c:v>9.1</c:v>
                </c:pt>
                <c:pt idx="16">
                  <c:v>9.14</c:v>
                </c:pt>
                <c:pt idx="17">
                  <c:v>9.1199999999999992</c:v>
                </c:pt>
                <c:pt idx="18">
                  <c:v>9.2100000000000009</c:v>
                </c:pt>
                <c:pt idx="19">
                  <c:v>9.2200000000000006</c:v>
                </c:pt>
                <c:pt idx="20">
                  <c:v>9.2200000000000006</c:v>
                </c:pt>
                <c:pt idx="21">
                  <c:v>9.1199999999999992</c:v>
                </c:pt>
                <c:pt idx="22">
                  <c:v>9.18</c:v>
                </c:pt>
                <c:pt idx="23">
                  <c:v>9.15</c:v>
                </c:pt>
                <c:pt idx="24">
                  <c:v>8.77</c:v>
                </c:pt>
                <c:pt idx="25">
                  <c:v>8.8800000000000008</c:v>
                </c:pt>
                <c:pt idx="26">
                  <c:v>8.83</c:v>
                </c:pt>
                <c:pt idx="27">
                  <c:v>8.86</c:v>
                </c:pt>
                <c:pt idx="28">
                  <c:v>8.8800000000000008</c:v>
                </c:pt>
                <c:pt idx="29">
                  <c:v>8.8699999999999992</c:v>
                </c:pt>
                <c:pt idx="30">
                  <c:v>9.02</c:v>
                </c:pt>
                <c:pt idx="31">
                  <c:v>8.9499999999999993</c:v>
                </c:pt>
                <c:pt idx="32">
                  <c:v>8.98</c:v>
                </c:pt>
              </c:numCache>
            </c:numRef>
          </c:val>
        </c:ser>
        <c:ser>
          <c:idx val="2"/>
          <c:order val="2"/>
          <c:tx>
            <c:strRef>
              <c:f>Hoja6!$E$1</c:f>
              <c:strCache>
                <c:ptCount val="1"/>
                <c:pt idx="0">
                  <c:v>1r ESO</c:v>
                </c:pt>
              </c:strCache>
            </c:strRef>
          </c:tx>
          <c:invertIfNegative val="0"/>
          <c:cat>
            <c:multiLvlStrRef>
              <c:f>Hoja6!$A$2:$B$34</c:f>
              <c:multiLvlStrCache>
                <c:ptCount val="33"/>
                <c:lvl>
                  <c:pt idx="0">
                    <c:v>Nens</c:v>
                  </c:pt>
                  <c:pt idx="1">
                    <c:v>Nenes</c:v>
                  </c:pt>
                  <c:pt idx="2">
                    <c:v>Total</c:v>
                  </c:pt>
                  <c:pt idx="3">
                    <c:v>Nens</c:v>
                  </c:pt>
                  <c:pt idx="4">
                    <c:v>Nenes</c:v>
                  </c:pt>
                  <c:pt idx="5">
                    <c:v>Total</c:v>
                  </c:pt>
                  <c:pt idx="6">
                    <c:v>Nens</c:v>
                  </c:pt>
                  <c:pt idx="7">
                    <c:v>Nenes</c:v>
                  </c:pt>
                  <c:pt idx="8">
                    <c:v>Total</c:v>
                  </c:pt>
                  <c:pt idx="9">
                    <c:v>Nens</c:v>
                  </c:pt>
                  <c:pt idx="10">
                    <c:v>Nenes</c:v>
                  </c:pt>
                  <c:pt idx="11">
                    <c:v>Total</c:v>
                  </c:pt>
                  <c:pt idx="12">
                    <c:v>Nens</c:v>
                  </c:pt>
                  <c:pt idx="13">
                    <c:v>Nenes</c:v>
                  </c:pt>
                  <c:pt idx="14">
                    <c:v>Total</c:v>
                  </c:pt>
                  <c:pt idx="15">
                    <c:v>Nens</c:v>
                  </c:pt>
                  <c:pt idx="16">
                    <c:v>Nenes</c:v>
                  </c:pt>
                  <c:pt idx="17">
                    <c:v>Total</c:v>
                  </c:pt>
                  <c:pt idx="18">
                    <c:v>Nens</c:v>
                  </c:pt>
                  <c:pt idx="19">
                    <c:v>Nenes</c:v>
                  </c:pt>
                  <c:pt idx="20">
                    <c:v>Total</c:v>
                  </c:pt>
                  <c:pt idx="21">
                    <c:v>Nens</c:v>
                  </c:pt>
                  <c:pt idx="22">
                    <c:v>Nenes</c:v>
                  </c:pt>
                  <c:pt idx="23">
                    <c:v>Total</c:v>
                  </c:pt>
                  <c:pt idx="24">
                    <c:v>Nens</c:v>
                  </c:pt>
                  <c:pt idx="25">
                    <c:v>Nenes</c:v>
                  </c:pt>
                  <c:pt idx="26">
                    <c:v>Total</c:v>
                  </c:pt>
                  <c:pt idx="27">
                    <c:v>Nens</c:v>
                  </c:pt>
                  <c:pt idx="28">
                    <c:v>Nenes</c:v>
                  </c:pt>
                  <c:pt idx="29">
                    <c:v>Total</c:v>
                  </c:pt>
                  <c:pt idx="30">
                    <c:v>Nens</c:v>
                  </c:pt>
                  <c:pt idx="31">
                    <c:v>Nenes</c:v>
                  </c:pt>
                  <c:pt idx="32">
                    <c:v>Total</c:v>
                  </c:pt>
                </c:lvl>
                <c:lvl>
                  <c:pt idx="0">
                    <c:v>La llibertat que tens</c:v>
                  </c:pt>
                  <c:pt idx="3">
                    <c:v>La teva salut</c:v>
                  </c:pt>
                  <c:pt idx="6">
                    <c:v>El teu aspecte</c:v>
                  </c:pt>
                  <c:pt idx="9">
                    <c:v>El teu propi cos</c:v>
                  </c:pt>
                  <c:pt idx="12">
                    <c:v>Com t’escolten els adults en general</c:v>
                  </c:pt>
                  <c:pt idx="15">
                    <c:v>El segur/a que et sents de tu mateix/a</c:v>
                  </c:pt>
                  <c:pt idx="18">
                    <c:v>El segur o segura que et sents*</c:v>
                  </c:pt>
                  <c:pt idx="21">
                    <c:v>Les coses en les que vols ser bo o bona*</c:v>
                  </c:pt>
                  <c:pt idx="24">
                    <c:v>Les coses que fas fora de casa teva*</c:v>
                  </c:pt>
                  <c:pt idx="27">
                    <c:v>El que et pot passar més endavant en la teva vida*</c:v>
                  </c:pt>
                  <c:pt idx="30">
                    <c:v>Amb la teva preparació pel futur*</c:v>
                  </c:pt>
                </c:lvl>
              </c:multiLvlStrCache>
            </c:multiLvlStrRef>
          </c:cat>
          <c:val>
            <c:numRef>
              <c:f>Hoja6!$E$2:$E$34</c:f>
              <c:numCache>
                <c:formatCode>General</c:formatCode>
                <c:ptCount val="33"/>
                <c:pt idx="0">
                  <c:v>8.07</c:v>
                </c:pt>
                <c:pt idx="1">
                  <c:v>8.07</c:v>
                </c:pt>
                <c:pt idx="2">
                  <c:v>8.07</c:v>
                </c:pt>
                <c:pt idx="3">
                  <c:v>9.2100000000000009</c:v>
                </c:pt>
                <c:pt idx="4">
                  <c:v>9.16</c:v>
                </c:pt>
                <c:pt idx="5">
                  <c:v>9.18</c:v>
                </c:pt>
                <c:pt idx="6">
                  <c:v>8.41</c:v>
                </c:pt>
                <c:pt idx="7">
                  <c:v>8.2100000000000009</c:v>
                </c:pt>
                <c:pt idx="8">
                  <c:v>8.32</c:v>
                </c:pt>
                <c:pt idx="9">
                  <c:v>8.3800000000000008</c:v>
                </c:pt>
                <c:pt idx="10">
                  <c:v>8.02</c:v>
                </c:pt>
                <c:pt idx="11">
                  <c:v>8.2100000000000009</c:v>
                </c:pt>
                <c:pt idx="12">
                  <c:v>8.26</c:v>
                </c:pt>
                <c:pt idx="13">
                  <c:v>8.2799999999999994</c:v>
                </c:pt>
                <c:pt idx="14">
                  <c:v>8.27</c:v>
                </c:pt>
                <c:pt idx="15">
                  <c:v>8.6</c:v>
                </c:pt>
                <c:pt idx="16">
                  <c:v>8.3699999999999992</c:v>
                </c:pt>
                <c:pt idx="17">
                  <c:v>8.49</c:v>
                </c:pt>
                <c:pt idx="18">
                  <c:v>8.6999999999999993</c:v>
                </c:pt>
                <c:pt idx="19">
                  <c:v>8.42</c:v>
                </c:pt>
                <c:pt idx="20">
                  <c:v>8.56</c:v>
                </c:pt>
                <c:pt idx="21">
                  <c:v>8.69</c:v>
                </c:pt>
                <c:pt idx="22">
                  <c:v>8.5299999999999994</c:v>
                </c:pt>
                <c:pt idx="23">
                  <c:v>8.6199999999999992</c:v>
                </c:pt>
                <c:pt idx="24">
                  <c:v>8.66</c:v>
                </c:pt>
                <c:pt idx="25">
                  <c:v>8.68</c:v>
                </c:pt>
                <c:pt idx="26">
                  <c:v>8.67</c:v>
                </c:pt>
                <c:pt idx="27">
                  <c:v>8.41</c:v>
                </c:pt>
                <c:pt idx="28">
                  <c:v>8.49</c:v>
                </c:pt>
                <c:pt idx="29">
                  <c:v>8.4499999999999993</c:v>
                </c:pt>
                <c:pt idx="30">
                  <c:v>8.3699999999999992</c:v>
                </c:pt>
                <c:pt idx="31">
                  <c:v>8.5399999999999991</c:v>
                </c:pt>
                <c:pt idx="32">
                  <c:v>8.4499999999999993</c:v>
                </c:pt>
              </c:numCache>
            </c:numRef>
          </c:val>
        </c:ser>
        <c:dLbls>
          <c:showLegendKey val="0"/>
          <c:showVal val="0"/>
          <c:showCatName val="0"/>
          <c:showSerName val="0"/>
          <c:showPercent val="0"/>
          <c:showBubbleSize val="0"/>
        </c:dLbls>
        <c:gapWidth val="150"/>
        <c:axId val="52740096"/>
        <c:axId val="52741632"/>
      </c:barChart>
      <c:catAx>
        <c:axId val="52740096"/>
        <c:scaling>
          <c:orientation val="minMax"/>
        </c:scaling>
        <c:delete val="0"/>
        <c:axPos val="b"/>
        <c:majorTickMark val="out"/>
        <c:minorTickMark val="none"/>
        <c:tickLblPos val="nextTo"/>
        <c:txPr>
          <a:bodyPr/>
          <a:lstStyle/>
          <a:p>
            <a:pPr>
              <a:defRPr sz="1050"/>
            </a:pPr>
            <a:endParaRPr lang="ca-ES"/>
          </a:p>
        </c:txPr>
        <c:crossAx val="52741632"/>
        <c:crosses val="autoZero"/>
        <c:auto val="1"/>
        <c:lblAlgn val="ctr"/>
        <c:lblOffset val="100"/>
        <c:noMultiLvlLbl val="0"/>
      </c:catAx>
      <c:valAx>
        <c:axId val="52741632"/>
        <c:scaling>
          <c:orientation val="minMax"/>
        </c:scaling>
        <c:delete val="0"/>
        <c:axPos val="l"/>
        <c:majorGridlines/>
        <c:numFmt formatCode="General" sourceLinked="1"/>
        <c:majorTickMark val="out"/>
        <c:minorTickMark val="none"/>
        <c:tickLblPos val="nextTo"/>
        <c:crossAx val="52740096"/>
        <c:crosses val="autoZero"/>
        <c:crossBetween val="between"/>
      </c:valAx>
    </c:plotArea>
    <c:legend>
      <c:legendPos val="b"/>
      <c:layout/>
      <c:overlay val="0"/>
      <c:txPr>
        <a:bodyPr/>
        <a:lstStyle/>
        <a:p>
          <a:pPr>
            <a:defRPr sz="1400"/>
          </a:pPr>
          <a:endParaRPr lang="ca-ES"/>
        </a:p>
      </c:txPr>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Full1!$E$3</c:f>
              <c:strCache>
                <c:ptCount val="1"/>
                <c:pt idx="0">
                  <c:v>Noies</c:v>
                </c:pt>
              </c:strCache>
            </c:strRef>
          </c:tx>
          <c:invertIfNegative val="0"/>
          <c:dLbls>
            <c:dLbl>
              <c:idx val="0"/>
              <c:layout>
                <c:manualLayout>
                  <c:x val="-8.3333333333333301E-2"/>
                  <c:y val="4.62962962962954E-3"/>
                </c:manualLayout>
              </c:layout>
              <c:tx>
                <c:rich>
                  <a:bodyPr/>
                  <a:lstStyle/>
                  <a:p>
                    <a:r>
                      <a:rPr lang="en-US" dirty="0" smtClean="0"/>
                      <a:t>84,25</a:t>
                    </a:r>
                    <a:endParaRPr lang="en-US" dirty="0"/>
                  </a:p>
                </c:rich>
              </c:tx>
              <c:showLegendKey val="0"/>
              <c:showVal val="1"/>
              <c:showCatName val="0"/>
              <c:showSerName val="0"/>
              <c:showPercent val="0"/>
              <c:showBubbleSize val="0"/>
            </c:dLbl>
            <c:dLbl>
              <c:idx val="1"/>
              <c:layout>
                <c:manualLayout>
                  <c:x val="-8.3333333333333301E-2"/>
                  <c:y val="0"/>
                </c:manualLayout>
              </c:layout>
              <c:tx>
                <c:rich>
                  <a:bodyPr/>
                  <a:lstStyle/>
                  <a:p>
                    <a:r>
                      <a:rPr lang="en-US" dirty="0" smtClean="0"/>
                      <a:t>90,82</a:t>
                    </a:r>
                    <a:endParaRPr lang="en-US" dirty="0"/>
                  </a:p>
                </c:rich>
              </c:tx>
              <c:showLegendKey val="0"/>
              <c:showVal val="1"/>
              <c:showCatName val="0"/>
              <c:showSerName val="0"/>
              <c:showPercent val="0"/>
              <c:showBubbleSize val="0"/>
            </c:dLbl>
            <c:dLbl>
              <c:idx val="2"/>
              <c:layout>
                <c:manualLayout>
                  <c:x val="-7.7777777777777807E-2"/>
                  <c:y val="0"/>
                </c:manualLayout>
              </c:layout>
              <c:tx>
                <c:rich>
                  <a:bodyPr/>
                  <a:lstStyle/>
                  <a:p>
                    <a:r>
                      <a:rPr lang="en-US" dirty="0" smtClean="0"/>
                      <a:t>88,13</a:t>
                    </a:r>
                    <a:endParaRPr lang="en-US" dirty="0"/>
                  </a:p>
                </c:rich>
              </c:tx>
              <c:showLegendKey val="0"/>
              <c:showVal val="1"/>
              <c:showCatName val="0"/>
              <c:showSerName val="0"/>
              <c:showPercent val="0"/>
              <c:showBubbleSize val="0"/>
            </c:dLbl>
            <c:txPr>
              <a:bodyPr/>
              <a:lstStyle/>
              <a:p>
                <a:pPr>
                  <a:defRPr sz="1050" b="1"/>
                </a:pPr>
                <a:endParaRPr lang="ca-ES"/>
              </a:p>
            </c:txPr>
            <c:showLegendKey val="0"/>
            <c:showVal val="1"/>
            <c:showCatName val="0"/>
            <c:showSerName val="0"/>
            <c:showPercent val="0"/>
            <c:showBubbleSize val="0"/>
            <c:showLeaderLines val="0"/>
          </c:dLbls>
          <c:cat>
            <c:strRef>
              <c:f>Full1!$F$2:$H$2</c:f>
              <c:strCache>
                <c:ptCount val="3"/>
                <c:pt idx="0">
                  <c:v>1r ESO</c:v>
                </c:pt>
                <c:pt idx="1">
                  <c:v>5è EP</c:v>
                </c:pt>
                <c:pt idx="2">
                  <c:v>3r EP</c:v>
                </c:pt>
              </c:strCache>
            </c:strRef>
          </c:cat>
          <c:val>
            <c:numRef>
              <c:f>Full1!$F$3:$H$3</c:f>
              <c:numCache>
                <c:formatCode>0.00</c:formatCode>
                <c:ptCount val="3"/>
                <c:pt idx="0">
                  <c:v>84.25</c:v>
                </c:pt>
                <c:pt idx="1">
                  <c:v>90.82</c:v>
                </c:pt>
                <c:pt idx="2">
                  <c:v>88.13</c:v>
                </c:pt>
              </c:numCache>
            </c:numRef>
          </c:val>
        </c:ser>
        <c:ser>
          <c:idx val="1"/>
          <c:order val="1"/>
          <c:tx>
            <c:strRef>
              <c:f>Full1!$E$4</c:f>
              <c:strCache>
                <c:ptCount val="1"/>
                <c:pt idx="0">
                  <c:v>Nois</c:v>
                </c:pt>
              </c:strCache>
            </c:strRef>
          </c:tx>
          <c:invertIfNegative val="0"/>
          <c:dPt>
            <c:idx val="0"/>
            <c:invertIfNegative val="0"/>
            <c:bubble3D val="0"/>
            <c:spPr>
              <a:solidFill>
                <a:schemeClr val="accent6">
                  <a:lumMod val="75000"/>
                </a:schemeClr>
              </a:solidFill>
            </c:spPr>
          </c:dPt>
          <c:dPt>
            <c:idx val="1"/>
            <c:invertIfNegative val="0"/>
            <c:bubble3D val="0"/>
            <c:spPr>
              <a:solidFill>
                <a:schemeClr val="accent6">
                  <a:lumMod val="75000"/>
                </a:schemeClr>
              </a:solidFill>
            </c:spPr>
          </c:dPt>
          <c:dPt>
            <c:idx val="2"/>
            <c:invertIfNegative val="0"/>
            <c:bubble3D val="0"/>
            <c:spPr>
              <a:solidFill>
                <a:schemeClr val="accent6">
                  <a:lumMod val="75000"/>
                </a:schemeClr>
              </a:solidFill>
            </c:spPr>
          </c:dPt>
          <c:dLbls>
            <c:dLbl>
              <c:idx val="0"/>
              <c:layout>
                <c:manualLayout>
                  <c:x val="-9.1666666666666702E-2"/>
                  <c:y val="0"/>
                </c:manualLayout>
              </c:layout>
              <c:tx>
                <c:rich>
                  <a:bodyPr/>
                  <a:lstStyle/>
                  <a:p>
                    <a:r>
                      <a:rPr lang="en-US" dirty="0" smtClean="0"/>
                      <a:t>85,42</a:t>
                    </a:r>
                    <a:endParaRPr lang="en-US" dirty="0"/>
                  </a:p>
                </c:rich>
              </c:tx>
              <c:showLegendKey val="0"/>
              <c:showVal val="1"/>
              <c:showCatName val="0"/>
              <c:showSerName val="0"/>
              <c:showPercent val="0"/>
              <c:showBubbleSize val="0"/>
              <c:separator>. </c:separator>
            </c:dLbl>
            <c:dLbl>
              <c:idx val="1"/>
              <c:layout>
                <c:manualLayout>
                  <c:x val="-8.3333333333333301E-2"/>
                  <c:y val="0"/>
                </c:manualLayout>
              </c:layout>
              <c:tx>
                <c:rich>
                  <a:bodyPr/>
                  <a:lstStyle/>
                  <a:p>
                    <a:r>
                      <a:rPr lang="en-US" dirty="0" smtClean="0"/>
                      <a:t>91,56</a:t>
                    </a:r>
                    <a:endParaRPr lang="en-US" dirty="0"/>
                  </a:p>
                </c:rich>
              </c:tx>
              <c:showLegendKey val="0"/>
              <c:showVal val="1"/>
              <c:showCatName val="0"/>
              <c:showSerName val="0"/>
              <c:showPercent val="0"/>
              <c:showBubbleSize val="0"/>
              <c:separator>. </c:separator>
            </c:dLbl>
            <c:dLbl>
              <c:idx val="2"/>
              <c:layout>
                <c:manualLayout>
                  <c:x val="-8.8888888888888906E-2"/>
                  <c:y val="-3.6453776611256899E-7"/>
                </c:manualLayout>
              </c:layout>
              <c:tx>
                <c:rich>
                  <a:bodyPr/>
                  <a:lstStyle/>
                  <a:p>
                    <a:r>
                      <a:rPr lang="en-US" sz="1050" dirty="0" smtClean="0"/>
                      <a:t>88,40</a:t>
                    </a:r>
                    <a:endParaRPr lang="en-US" dirty="0"/>
                  </a:p>
                </c:rich>
              </c:tx>
              <c:showLegendKey val="0"/>
              <c:showVal val="1"/>
              <c:showCatName val="0"/>
              <c:showSerName val="0"/>
              <c:showPercent val="0"/>
              <c:showBubbleSize val="0"/>
              <c:separator>. </c:separator>
            </c:dLbl>
            <c:numFmt formatCode="General" sourceLinked="0"/>
            <c:txPr>
              <a:bodyPr/>
              <a:lstStyle/>
              <a:p>
                <a:pPr>
                  <a:defRPr sz="1050" b="1"/>
                </a:pPr>
                <a:endParaRPr lang="ca-ES"/>
              </a:p>
            </c:txPr>
            <c:showLegendKey val="0"/>
            <c:showVal val="1"/>
            <c:showCatName val="0"/>
            <c:showSerName val="0"/>
            <c:showPercent val="0"/>
            <c:showBubbleSize val="0"/>
            <c:separator>. </c:separator>
            <c:showLeaderLines val="0"/>
          </c:dLbls>
          <c:cat>
            <c:strRef>
              <c:f>Full1!$F$2:$H$2</c:f>
              <c:strCache>
                <c:ptCount val="3"/>
                <c:pt idx="0">
                  <c:v>1r ESO</c:v>
                </c:pt>
                <c:pt idx="1">
                  <c:v>5è EP</c:v>
                </c:pt>
                <c:pt idx="2">
                  <c:v>3r EP</c:v>
                </c:pt>
              </c:strCache>
            </c:strRef>
          </c:cat>
          <c:val>
            <c:numRef>
              <c:f>Full1!$F$4:$H$4</c:f>
              <c:numCache>
                <c:formatCode>0.00</c:formatCode>
                <c:ptCount val="3"/>
                <c:pt idx="0">
                  <c:v>85.42</c:v>
                </c:pt>
                <c:pt idx="1">
                  <c:v>91.56</c:v>
                </c:pt>
                <c:pt idx="2">
                  <c:v>88.4</c:v>
                </c:pt>
              </c:numCache>
            </c:numRef>
          </c:val>
        </c:ser>
        <c:dLbls>
          <c:showLegendKey val="0"/>
          <c:showVal val="0"/>
          <c:showCatName val="0"/>
          <c:showSerName val="0"/>
          <c:showPercent val="0"/>
          <c:showBubbleSize val="0"/>
        </c:dLbls>
        <c:gapWidth val="150"/>
        <c:shape val="box"/>
        <c:axId val="52884992"/>
        <c:axId val="52886528"/>
        <c:axId val="0"/>
      </c:bar3DChart>
      <c:catAx>
        <c:axId val="52884992"/>
        <c:scaling>
          <c:orientation val="minMax"/>
        </c:scaling>
        <c:delete val="0"/>
        <c:axPos val="l"/>
        <c:majorTickMark val="out"/>
        <c:minorTickMark val="none"/>
        <c:tickLblPos val="nextTo"/>
        <c:txPr>
          <a:bodyPr/>
          <a:lstStyle/>
          <a:p>
            <a:pPr>
              <a:defRPr b="1"/>
            </a:pPr>
            <a:endParaRPr lang="ca-ES"/>
          </a:p>
        </c:txPr>
        <c:crossAx val="52886528"/>
        <c:crosses val="autoZero"/>
        <c:auto val="1"/>
        <c:lblAlgn val="ctr"/>
        <c:lblOffset val="100"/>
        <c:noMultiLvlLbl val="0"/>
      </c:catAx>
      <c:valAx>
        <c:axId val="52886528"/>
        <c:scaling>
          <c:orientation val="minMax"/>
          <c:max val="100"/>
          <c:min val="70"/>
        </c:scaling>
        <c:delete val="0"/>
        <c:axPos val="b"/>
        <c:majorGridlines/>
        <c:numFmt formatCode="General" sourceLinked="0"/>
        <c:majorTickMark val="out"/>
        <c:minorTickMark val="none"/>
        <c:tickLblPos val="nextTo"/>
        <c:txPr>
          <a:bodyPr/>
          <a:lstStyle/>
          <a:p>
            <a:pPr>
              <a:defRPr b="1"/>
            </a:pPr>
            <a:endParaRPr lang="ca-ES"/>
          </a:p>
        </c:txPr>
        <c:crossAx val="52884992"/>
        <c:crosses val="autoZero"/>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622967000919759E-2"/>
          <c:y val="5.8317163520903159E-2"/>
          <c:w val="0.65951175534090878"/>
          <c:h val="0.76631195690933307"/>
        </c:manualLayout>
      </c:layout>
      <c:barChart>
        <c:barDir val="col"/>
        <c:grouping val="clustered"/>
        <c:varyColors val="0"/>
        <c:ser>
          <c:idx val="0"/>
          <c:order val="0"/>
          <c:tx>
            <c:strRef>
              <c:f>Hoja2!$A$3</c:f>
              <c:strCache>
                <c:ptCount val="1"/>
                <c:pt idx="0">
                  <c:v>Muy de acuerdo</c:v>
                </c:pt>
              </c:strCache>
            </c:strRef>
          </c:tx>
          <c:spPr>
            <a:solidFill>
              <a:srgbClr val="FFC000"/>
            </a:solidFill>
          </c:spPr>
          <c:invertIfNegative val="0"/>
          <c:cat>
            <c:strRef>
              <c:f>Hoja2!$B$2:$D$2</c:f>
              <c:strCache>
                <c:ptCount val="3"/>
                <c:pt idx="0">
                  <c:v>Puedo participar en las decisiones que se toman en casa</c:v>
                </c:pt>
                <c:pt idx="1">
                  <c:v>El Ayuntamiento pide la opinión de los chicos y chicas para las cosas que os importan a vosotros</c:v>
                </c:pt>
                <c:pt idx="2">
                  <c:v>Mis profesores me escuchan y me tienen en cuenta</c:v>
                </c:pt>
              </c:strCache>
            </c:strRef>
          </c:cat>
          <c:val>
            <c:numRef>
              <c:f>Hoja2!$B$3:$D$3</c:f>
              <c:numCache>
                <c:formatCode>General</c:formatCode>
                <c:ptCount val="3"/>
                <c:pt idx="0">
                  <c:v>90.82</c:v>
                </c:pt>
                <c:pt idx="1">
                  <c:v>89.38</c:v>
                </c:pt>
                <c:pt idx="2">
                  <c:v>91.06</c:v>
                </c:pt>
              </c:numCache>
            </c:numRef>
          </c:val>
        </c:ser>
        <c:ser>
          <c:idx val="1"/>
          <c:order val="1"/>
          <c:tx>
            <c:strRef>
              <c:f>Hoja2!$A$4</c:f>
              <c:strCache>
                <c:ptCount val="1"/>
                <c:pt idx="0">
                  <c:v>De acuerdo</c:v>
                </c:pt>
              </c:strCache>
            </c:strRef>
          </c:tx>
          <c:invertIfNegative val="0"/>
          <c:cat>
            <c:strRef>
              <c:f>Hoja2!$B$2:$D$2</c:f>
              <c:strCache>
                <c:ptCount val="3"/>
                <c:pt idx="0">
                  <c:v>Puedo participar en las decisiones que se toman en casa</c:v>
                </c:pt>
                <c:pt idx="1">
                  <c:v>El Ayuntamiento pide la opinión de los chicos y chicas para las cosas que os importan a vosotros</c:v>
                </c:pt>
                <c:pt idx="2">
                  <c:v>Mis profesores me escuchan y me tienen en cuenta</c:v>
                </c:pt>
              </c:strCache>
            </c:strRef>
          </c:cat>
          <c:val>
            <c:numRef>
              <c:f>Hoja2!$B$4:$D$4</c:f>
              <c:numCache>
                <c:formatCode>General</c:formatCode>
                <c:ptCount val="3"/>
                <c:pt idx="0">
                  <c:v>87.51</c:v>
                </c:pt>
                <c:pt idx="1">
                  <c:v>87.36</c:v>
                </c:pt>
                <c:pt idx="2">
                  <c:v>84.86</c:v>
                </c:pt>
              </c:numCache>
            </c:numRef>
          </c:val>
        </c:ser>
        <c:ser>
          <c:idx val="2"/>
          <c:order val="2"/>
          <c:tx>
            <c:strRef>
              <c:f>Hoja2!$A$5</c:f>
              <c:strCache>
                <c:ptCount val="1"/>
                <c:pt idx="0">
                  <c:v>Ni de acuerdo ni en desacuerdo</c:v>
                </c:pt>
              </c:strCache>
            </c:strRef>
          </c:tx>
          <c:invertIfNegative val="0"/>
          <c:cat>
            <c:strRef>
              <c:f>Hoja2!$B$2:$D$2</c:f>
              <c:strCache>
                <c:ptCount val="3"/>
                <c:pt idx="0">
                  <c:v>Puedo participar en las decisiones que se toman en casa</c:v>
                </c:pt>
                <c:pt idx="1">
                  <c:v>El Ayuntamiento pide la opinión de los chicos y chicas para las cosas que os importan a vosotros</c:v>
                </c:pt>
                <c:pt idx="2">
                  <c:v>Mis profesores me escuchan y me tienen en cuenta</c:v>
                </c:pt>
              </c:strCache>
            </c:strRef>
          </c:cat>
          <c:val>
            <c:numRef>
              <c:f>Hoja2!$B$5:$D$5</c:f>
              <c:numCache>
                <c:formatCode>General</c:formatCode>
                <c:ptCount val="3"/>
                <c:pt idx="0">
                  <c:v>84.31</c:v>
                </c:pt>
                <c:pt idx="1">
                  <c:v>86.19</c:v>
                </c:pt>
                <c:pt idx="2">
                  <c:v>77.790000000000006</c:v>
                </c:pt>
              </c:numCache>
            </c:numRef>
          </c:val>
        </c:ser>
        <c:ser>
          <c:idx val="3"/>
          <c:order val="3"/>
          <c:tx>
            <c:strRef>
              <c:f>Hoja2!$A$6</c:f>
              <c:strCache>
                <c:ptCount val="1"/>
                <c:pt idx="0">
                  <c:v>En desacuerdo</c:v>
                </c:pt>
              </c:strCache>
            </c:strRef>
          </c:tx>
          <c:invertIfNegative val="0"/>
          <c:cat>
            <c:strRef>
              <c:f>Hoja2!$B$2:$D$2</c:f>
              <c:strCache>
                <c:ptCount val="3"/>
                <c:pt idx="0">
                  <c:v>Puedo participar en las decisiones que se toman en casa</c:v>
                </c:pt>
                <c:pt idx="1">
                  <c:v>El Ayuntamiento pide la opinión de los chicos y chicas para las cosas que os importan a vosotros</c:v>
                </c:pt>
                <c:pt idx="2">
                  <c:v>Mis profesores me escuchan y me tienen en cuenta</c:v>
                </c:pt>
              </c:strCache>
            </c:strRef>
          </c:cat>
          <c:val>
            <c:numRef>
              <c:f>Hoja2!$B$6:$D$6</c:f>
              <c:numCache>
                <c:formatCode>General</c:formatCode>
                <c:ptCount val="3"/>
                <c:pt idx="0">
                  <c:v>76.22</c:v>
                </c:pt>
                <c:pt idx="1">
                  <c:v>83.41</c:v>
                </c:pt>
                <c:pt idx="2">
                  <c:v>76.680000000000007</c:v>
                </c:pt>
              </c:numCache>
            </c:numRef>
          </c:val>
        </c:ser>
        <c:ser>
          <c:idx val="4"/>
          <c:order val="4"/>
          <c:tx>
            <c:strRef>
              <c:f>Hoja2!$A$7</c:f>
              <c:strCache>
                <c:ptCount val="1"/>
                <c:pt idx="0">
                  <c:v>Muy en desacuerdo</c:v>
                </c:pt>
              </c:strCache>
            </c:strRef>
          </c:tx>
          <c:spPr>
            <a:solidFill>
              <a:srgbClr val="FF3300"/>
            </a:solidFill>
          </c:spPr>
          <c:invertIfNegative val="0"/>
          <c:cat>
            <c:strRef>
              <c:f>Hoja2!$B$2:$D$2</c:f>
              <c:strCache>
                <c:ptCount val="3"/>
                <c:pt idx="0">
                  <c:v>Puedo participar en las decisiones que se toman en casa</c:v>
                </c:pt>
                <c:pt idx="1">
                  <c:v>El Ayuntamiento pide la opinión de los chicos y chicas para las cosas que os importan a vosotros</c:v>
                </c:pt>
                <c:pt idx="2">
                  <c:v>Mis profesores me escuchan y me tienen en cuenta</c:v>
                </c:pt>
              </c:strCache>
            </c:strRef>
          </c:cat>
          <c:val>
            <c:numRef>
              <c:f>Hoja2!$B$7:$D$7</c:f>
              <c:numCache>
                <c:formatCode>General</c:formatCode>
                <c:ptCount val="3"/>
                <c:pt idx="0">
                  <c:v>70.38</c:v>
                </c:pt>
                <c:pt idx="1">
                  <c:v>84.26</c:v>
                </c:pt>
                <c:pt idx="2">
                  <c:v>76.650000000000006</c:v>
                </c:pt>
              </c:numCache>
            </c:numRef>
          </c:val>
        </c:ser>
        <c:dLbls>
          <c:showLegendKey val="0"/>
          <c:showVal val="0"/>
          <c:showCatName val="0"/>
          <c:showSerName val="0"/>
          <c:showPercent val="0"/>
          <c:showBubbleSize val="0"/>
        </c:dLbls>
        <c:gapWidth val="150"/>
        <c:axId val="51240960"/>
        <c:axId val="51242496"/>
      </c:barChart>
      <c:catAx>
        <c:axId val="51240960"/>
        <c:scaling>
          <c:orientation val="minMax"/>
        </c:scaling>
        <c:delete val="0"/>
        <c:axPos val="b"/>
        <c:majorTickMark val="out"/>
        <c:minorTickMark val="none"/>
        <c:tickLblPos val="nextTo"/>
        <c:txPr>
          <a:bodyPr/>
          <a:lstStyle/>
          <a:p>
            <a:pPr>
              <a:defRPr sz="1200"/>
            </a:pPr>
            <a:endParaRPr lang="ca-ES"/>
          </a:p>
        </c:txPr>
        <c:crossAx val="51242496"/>
        <c:crosses val="autoZero"/>
        <c:auto val="1"/>
        <c:lblAlgn val="ctr"/>
        <c:lblOffset val="100"/>
        <c:noMultiLvlLbl val="0"/>
      </c:catAx>
      <c:valAx>
        <c:axId val="51242496"/>
        <c:scaling>
          <c:orientation val="minMax"/>
          <c:max val="100"/>
          <c:min val="40"/>
        </c:scaling>
        <c:delete val="0"/>
        <c:axPos val="l"/>
        <c:majorGridlines/>
        <c:numFmt formatCode="General" sourceLinked="1"/>
        <c:majorTickMark val="out"/>
        <c:minorTickMark val="none"/>
        <c:tickLblPos val="nextTo"/>
        <c:crossAx val="51240960"/>
        <c:crosses val="autoZero"/>
        <c:crossBetween val="between"/>
      </c:valAx>
    </c:plotArea>
    <c:legend>
      <c:legendPos val="r"/>
      <c:layout>
        <c:manualLayout>
          <c:xMode val="edge"/>
          <c:yMode val="edge"/>
          <c:x val="0.75496635963503456"/>
          <c:y val="0.22824802166847846"/>
          <c:w val="0.24228928109454895"/>
          <c:h val="0.51670260969596904"/>
        </c:manualLayout>
      </c:layout>
      <c:overlay val="0"/>
      <c:txPr>
        <a:bodyPr/>
        <a:lstStyle/>
        <a:p>
          <a:pPr>
            <a:defRPr>
              <a:latin typeface="Comic Sans MS" panose="030F0702030302020204" pitchFamily="66" charset="0"/>
            </a:defRPr>
          </a:pPr>
          <a:endParaRPr lang="ca-ES"/>
        </a:p>
      </c:txPr>
    </c:legend>
    <c:plotVisOnly val="1"/>
    <c:dispBlanksAs val="gap"/>
    <c:showDLblsOverMax val="0"/>
  </c:chart>
  <c:spPr>
    <a:ln>
      <a:noFill/>
    </a:ln>
  </c:sp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Full1!$E$27</c:f>
              <c:strCache>
                <c:ptCount val="1"/>
                <c:pt idx="0">
                  <c:v>Noies</c:v>
                </c:pt>
              </c:strCache>
            </c:strRef>
          </c:tx>
          <c:invertIfNegative val="0"/>
          <c:dLbls>
            <c:dLbl>
              <c:idx val="0"/>
              <c:layout>
                <c:manualLayout>
                  <c:x val="-8.8888888888888906E-2"/>
                  <c:y val="0"/>
                </c:manualLayout>
              </c:layout>
              <c:tx>
                <c:rich>
                  <a:bodyPr/>
                  <a:lstStyle/>
                  <a:p>
                    <a:r>
                      <a:rPr lang="en-US" dirty="0" smtClean="0"/>
                      <a:t>85,62</a:t>
                    </a:r>
                    <a:endParaRPr lang="en-US" dirty="0"/>
                  </a:p>
                </c:rich>
              </c:tx>
              <c:showLegendKey val="0"/>
              <c:showVal val="1"/>
              <c:showCatName val="0"/>
              <c:showSerName val="0"/>
              <c:showPercent val="0"/>
              <c:showBubbleSize val="0"/>
            </c:dLbl>
            <c:dLbl>
              <c:idx val="1"/>
              <c:layout>
                <c:manualLayout>
                  <c:x val="-8.3333333333333301E-2"/>
                  <c:y val="-4.6296296296296302E-3"/>
                </c:manualLayout>
              </c:layout>
              <c:tx>
                <c:rich>
                  <a:bodyPr/>
                  <a:lstStyle/>
                  <a:p>
                    <a:r>
                      <a:rPr lang="en-US" sz="1050" b="1" dirty="0" smtClean="0"/>
                      <a:t>90,10</a:t>
                    </a:r>
                    <a:endParaRPr lang="en-US" dirty="0"/>
                  </a:p>
                </c:rich>
              </c:tx>
              <c:showLegendKey val="0"/>
              <c:showVal val="1"/>
              <c:showCatName val="0"/>
              <c:showSerName val="0"/>
              <c:showPercent val="0"/>
              <c:showBubbleSize val="0"/>
            </c:dLbl>
            <c:dLbl>
              <c:idx val="2"/>
              <c:layout>
                <c:manualLayout>
                  <c:x val="-9.1666666666666702E-2"/>
                  <c:y val="0"/>
                </c:manualLayout>
              </c:layout>
              <c:tx>
                <c:rich>
                  <a:bodyPr/>
                  <a:lstStyle/>
                  <a:p>
                    <a:r>
                      <a:rPr lang="en-US" dirty="0" smtClean="0"/>
                      <a:t>92,56</a:t>
                    </a:r>
                    <a:endParaRPr lang="en-US" dirty="0"/>
                  </a:p>
                </c:rich>
              </c:tx>
              <c:showLegendKey val="0"/>
              <c:showVal val="1"/>
              <c:showCatName val="0"/>
              <c:showSerName val="0"/>
              <c:showPercent val="0"/>
              <c:showBubbleSize val="0"/>
            </c:dLbl>
            <c:txPr>
              <a:bodyPr/>
              <a:lstStyle/>
              <a:p>
                <a:pPr>
                  <a:defRPr sz="1050" b="1"/>
                </a:pPr>
                <a:endParaRPr lang="ca-ES"/>
              </a:p>
            </c:txPr>
            <c:showLegendKey val="0"/>
            <c:showVal val="1"/>
            <c:showCatName val="0"/>
            <c:showSerName val="0"/>
            <c:showPercent val="0"/>
            <c:showBubbleSize val="0"/>
            <c:showLeaderLines val="0"/>
          </c:dLbls>
          <c:cat>
            <c:strRef>
              <c:f>Full1!$F$26:$H$26</c:f>
              <c:strCache>
                <c:ptCount val="3"/>
                <c:pt idx="0">
                  <c:v>1r ESO</c:v>
                </c:pt>
                <c:pt idx="1">
                  <c:v>5è EP</c:v>
                </c:pt>
                <c:pt idx="2">
                  <c:v>3r EP</c:v>
                </c:pt>
              </c:strCache>
            </c:strRef>
          </c:cat>
          <c:val>
            <c:numRef>
              <c:f>Full1!$F$27:$H$27</c:f>
              <c:numCache>
                <c:formatCode>General</c:formatCode>
                <c:ptCount val="3"/>
                <c:pt idx="0">
                  <c:v>85.62</c:v>
                </c:pt>
                <c:pt idx="1">
                  <c:v>90.1</c:v>
                </c:pt>
                <c:pt idx="2">
                  <c:v>92.56</c:v>
                </c:pt>
              </c:numCache>
            </c:numRef>
          </c:val>
        </c:ser>
        <c:ser>
          <c:idx val="1"/>
          <c:order val="1"/>
          <c:tx>
            <c:strRef>
              <c:f>Full1!$E$28</c:f>
              <c:strCache>
                <c:ptCount val="1"/>
                <c:pt idx="0">
                  <c:v>Nois</c:v>
                </c:pt>
              </c:strCache>
            </c:strRef>
          </c:tx>
          <c:invertIfNegative val="0"/>
          <c:dPt>
            <c:idx val="0"/>
            <c:invertIfNegative val="0"/>
            <c:bubble3D val="0"/>
            <c:spPr>
              <a:solidFill>
                <a:schemeClr val="accent6">
                  <a:lumMod val="75000"/>
                </a:schemeClr>
              </a:solidFill>
            </c:spPr>
          </c:dPt>
          <c:dPt>
            <c:idx val="1"/>
            <c:invertIfNegative val="0"/>
            <c:bubble3D val="0"/>
            <c:spPr>
              <a:solidFill>
                <a:schemeClr val="accent6">
                  <a:lumMod val="75000"/>
                </a:schemeClr>
              </a:solidFill>
            </c:spPr>
          </c:dPt>
          <c:dPt>
            <c:idx val="2"/>
            <c:invertIfNegative val="0"/>
            <c:bubble3D val="0"/>
            <c:spPr>
              <a:solidFill>
                <a:schemeClr val="accent6">
                  <a:lumMod val="75000"/>
                </a:schemeClr>
              </a:solidFill>
            </c:spPr>
          </c:dPt>
          <c:dLbls>
            <c:dLbl>
              <c:idx val="0"/>
              <c:layout>
                <c:manualLayout>
                  <c:x val="-8.0555555555555505E-2"/>
                  <c:y val="4.6296296296296302E-3"/>
                </c:manualLayout>
              </c:layout>
              <c:tx>
                <c:rich>
                  <a:bodyPr/>
                  <a:lstStyle/>
                  <a:p>
                    <a:r>
                      <a:rPr lang="en-US" dirty="0" smtClean="0"/>
                      <a:t>85,21</a:t>
                    </a:r>
                    <a:endParaRPr lang="en-US" dirty="0"/>
                  </a:p>
                </c:rich>
              </c:tx>
              <c:showLegendKey val="0"/>
              <c:showVal val="1"/>
              <c:showCatName val="0"/>
              <c:showSerName val="0"/>
              <c:showPercent val="0"/>
              <c:showBubbleSize val="0"/>
            </c:dLbl>
            <c:dLbl>
              <c:idx val="1"/>
              <c:layout>
                <c:manualLayout>
                  <c:x val="-8.6111111111111097E-2"/>
                  <c:y val="4.6296296296296302E-3"/>
                </c:manualLayout>
              </c:layout>
              <c:tx>
                <c:rich>
                  <a:bodyPr/>
                  <a:lstStyle/>
                  <a:p>
                    <a:r>
                      <a:rPr lang="en-US" sz="1050" b="1" dirty="0" smtClean="0"/>
                      <a:t>90,10</a:t>
                    </a:r>
                    <a:endParaRPr lang="en-US" dirty="0"/>
                  </a:p>
                </c:rich>
              </c:tx>
              <c:showLegendKey val="0"/>
              <c:showVal val="1"/>
              <c:showCatName val="0"/>
              <c:showSerName val="0"/>
              <c:showPercent val="0"/>
              <c:showBubbleSize val="0"/>
            </c:dLbl>
            <c:dLbl>
              <c:idx val="2"/>
              <c:layout>
                <c:manualLayout>
                  <c:x val="-8.8888888888888906E-2"/>
                  <c:y val="0"/>
                </c:manualLayout>
              </c:layout>
              <c:tx>
                <c:rich>
                  <a:bodyPr/>
                  <a:lstStyle/>
                  <a:p>
                    <a:r>
                      <a:rPr lang="en-US" dirty="0" smtClean="0"/>
                      <a:t>91,92</a:t>
                    </a:r>
                    <a:endParaRPr lang="en-US" dirty="0"/>
                  </a:p>
                </c:rich>
              </c:tx>
              <c:showLegendKey val="0"/>
              <c:showVal val="1"/>
              <c:showCatName val="0"/>
              <c:showSerName val="0"/>
              <c:showPercent val="0"/>
              <c:showBubbleSize val="0"/>
            </c:dLbl>
            <c:txPr>
              <a:bodyPr/>
              <a:lstStyle/>
              <a:p>
                <a:pPr>
                  <a:defRPr sz="1050" b="1"/>
                </a:pPr>
                <a:endParaRPr lang="ca-ES"/>
              </a:p>
            </c:txPr>
            <c:showLegendKey val="0"/>
            <c:showVal val="1"/>
            <c:showCatName val="0"/>
            <c:showSerName val="0"/>
            <c:showPercent val="0"/>
            <c:showBubbleSize val="0"/>
            <c:showLeaderLines val="0"/>
          </c:dLbls>
          <c:cat>
            <c:strRef>
              <c:f>Full1!$F$26:$H$26</c:f>
              <c:strCache>
                <c:ptCount val="3"/>
                <c:pt idx="0">
                  <c:v>1r ESO</c:v>
                </c:pt>
                <c:pt idx="1">
                  <c:v>5è EP</c:v>
                </c:pt>
                <c:pt idx="2">
                  <c:v>3r EP</c:v>
                </c:pt>
              </c:strCache>
            </c:strRef>
          </c:cat>
          <c:val>
            <c:numRef>
              <c:f>Full1!$F$28:$H$28</c:f>
              <c:numCache>
                <c:formatCode>General</c:formatCode>
                <c:ptCount val="3"/>
                <c:pt idx="0">
                  <c:v>85.21</c:v>
                </c:pt>
                <c:pt idx="1">
                  <c:v>90.1</c:v>
                </c:pt>
                <c:pt idx="2">
                  <c:v>91.92</c:v>
                </c:pt>
              </c:numCache>
            </c:numRef>
          </c:val>
        </c:ser>
        <c:dLbls>
          <c:showLegendKey val="0"/>
          <c:showVal val="0"/>
          <c:showCatName val="0"/>
          <c:showSerName val="0"/>
          <c:showPercent val="0"/>
          <c:showBubbleSize val="0"/>
        </c:dLbls>
        <c:gapWidth val="150"/>
        <c:shape val="box"/>
        <c:axId val="52807168"/>
        <c:axId val="52808704"/>
        <c:axId val="0"/>
      </c:bar3DChart>
      <c:catAx>
        <c:axId val="52807168"/>
        <c:scaling>
          <c:orientation val="minMax"/>
        </c:scaling>
        <c:delete val="0"/>
        <c:axPos val="l"/>
        <c:majorTickMark val="out"/>
        <c:minorTickMark val="none"/>
        <c:tickLblPos val="nextTo"/>
        <c:txPr>
          <a:bodyPr/>
          <a:lstStyle/>
          <a:p>
            <a:pPr>
              <a:defRPr b="1"/>
            </a:pPr>
            <a:endParaRPr lang="ca-ES"/>
          </a:p>
        </c:txPr>
        <c:crossAx val="52808704"/>
        <c:crosses val="autoZero"/>
        <c:auto val="1"/>
        <c:lblAlgn val="ctr"/>
        <c:lblOffset val="100"/>
        <c:noMultiLvlLbl val="0"/>
      </c:catAx>
      <c:valAx>
        <c:axId val="52808704"/>
        <c:scaling>
          <c:orientation val="minMax"/>
          <c:max val="100"/>
          <c:min val="70"/>
        </c:scaling>
        <c:delete val="0"/>
        <c:axPos val="b"/>
        <c:majorGridlines/>
        <c:numFmt formatCode="General" sourceLinked="1"/>
        <c:majorTickMark val="out"/>
        <c:minorTickMark val="none"/>
        <c:tickLblPos val="nextTo"/>
        <c:txPr>
          <a:bodyPr/>
          <a:lstStyle/>
          <a:p>
            <a:pPr>
              <a:defRPr b="1"/>
            </a:pPr>
            <a:endParaRPr lang="ca-ES"/>
          </a:p>
        </c:txPr>
        <c:crossAx val="52807168"/>
        <c:crosses val="autoZero"/>
        <c:crossBetween val="between"/>
      </c:valAx>
    </c:plotArea>
    <c:plotVisOnly val="1"/>
    <c:dispBlanksAs val="gap"/>
    <c:showDLblsOverMax val="0"/>
  </c:chart>
  <c:spPr>
    <a:ln>
      <a:no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Full1!$E$50</c:f>
              <c:strCache>
                <c:ptCount val="1"/>
                <c:pt idx="0">
                  <c:v>Noies</c:v>
                </c:pt>
              </c:strCache>
            </c:strRef>
          </c:tx>
          <c:invertIfNegative val="0"/>
          <c:dLbls>
            <c:dLbl>
              <c:idx val="0"/>
              <c:layout>
                <c:manualLayout>
                  <c:x val="-9.1666666666666702E-2"/>
                  <c:y val="-8.4875562720133505E-17"/>
                </c:manualLayout>
              </c:layout>
              <c:tx>
                <c:rich>
                  <a:bodyPr/>
                  <a:lstStyle/>
                  <a:p>
                    <a:r>
                      <a:rPr lang="en-US" dirty="0" smtClean="0"/>
                      <a:t>87,63</a:t>
                    </a:r>
                    <a:endParaRPr lang="en-US" dirty="0"/>
                  </a:p>
                </c:rich>
              </c:tx>
              <c:showLegendKey val="0"/>
              <c:showVal val="1"/>
              <c:showCatName val="0"/>
              <c:showSerName val="0"/>
              <c:showPercent val="0"/>
              <c:showBubbleSize val="0"/>
            </c:dLbl>
            <c:dLbl>
              <c:idx val="1"/>
              <c:layout>
                <c:manualLayout>
                  <c:x val="-9.1666666666666702E-2"/>
                  <c:y val="0"/>
                </c:manualLayout>
              </c:layout>
              <c:tx>
                <c:rich>
                  <a:bodyPr/>
                  <a:lstStyle/>
                  <a:p>
                    <a:r>
                      <a:rPr lang="en-US" dirty="0" smtClean="0"/>
                      <a:t>91,23</a:t>
                    </a:r>
                    <a:endParaRPr lang="en-US" dirty="0"/>
                  </a:p>
                </c:rich>
              </c:tx>
              <c:showLegendKey val="0"/>
              <c:showVal val="1"/>
              <c:showCatName val="0"/>
              <c:showSerName val="0"/>
              <c:showPercent val="0"/>
              <c:showBubbleSize val="0"/>
            </c:dLbl>
            <c:dLbl>
              <c:idx val="2"/>
              <c:layout>
                <c:manualLayout>
                  <c:x val="-8.3333333333333301E-2"/>
                  <c:y val="0"/>
                </c:manualLayout>
              </c:layout>
              <c:tx>
                <c:rich>
                  <a:bodyPr/>
                  <a:lstStyle/>
                  <a:p>
                    <a:r>
                      <a:rPr lang="en-US" dirty="0" smtClean="0"/>
                      <a:t>93,45</a:t>
                    </a:r>
                    <a:endParaRPr lang="en-US" dirty="0"/>
                  </a:p>
                </c:rich>
              </c:tx>
              <c:showLegendKey val="0"/>
              <c:showVal val="1"/>
              <c:showCatName val="0"/>
              <c:showSerName val="0"/>
              <c:showPercent val="0"/>
              <c:showBubbleSize val="0"/>
            </c:dLbl>
            <c:txPr>
              <a:bodyPr/>
              <a:lstStyle/>
              <a:p>
                <a:pPr>
                  <a:defRPr sz="1050" b="1"/>
                </a:pPr>
                <a:endParaRPr lang="ca-ES"/>
              </a:p>
            </c:txPr>
            <c:showLegendKey val="0"/>
            <c:showVal val="1"/>
            <c:showCatName val="0"/>
            <c:showSerName val="0"/>
            <c:showPercent val="0"/>
            <c:showBubbleSize val="0"/>
            <c:showLeaderLines val="0"/>
          </c:dLbls>
          <c:cat>
            <c:strRef>
              <c:f>Full1!$F$49:$H$49</c:f>
              <c:strCache>
                <c:ptCount val="3"/>
                <c:pt idx="0">
                  <c:v>1r ESO</c:v>
                </c:pt>
                <c:pt idx="1">
                  <c:v>5è EP</c:v>
                </c:pt>
                <c:pt idx="2">
                  <c:v>3r EP</c:v>
                </c:pt>
              </c:strCache>
            </c:strRef>
          </c:cat>
          <c:val>
            <c:numRef>
              <c:f>Full1!$F$50:$H$50</c:f>
              <c:numCache>
                <c:formatCode>General</c:formatCode>
                <c:ptCount val="3"/>
                <c:pt idx="0">
                  <c:v>87.63</c:v>
                </c:pt>
                <c:pt idx="1">
                  <c:v>91.23</c:v>
                </c:pt>
                <c:pt idx="2">
                  <c:v>93.45</c:v>
                </c:pt>
              </c:numCache>
            </c:numRef>
          </c:val>
        </c:ser>
        <c:ser>
          <c:idx val="1"/>
          <c:order val="1"/>
          <c:tx>
            <c:strRef>
              <c:f>Full1!$E$51</c:f>
              <c:strCache>
                <c:ptCount val="1"/>
                <c:pt idx="0">
                  <c:v>Nois</c:v>
                </c:pt>
              </c:strCache>
            </c:strRef>
          </c:tx>
          <c:spPr>
            <a:solidFill>
              <a:schemeClr val="accent6">
                <a:lumMod val="75000"/>
              </a:schemeClr>
            </a:solidFill>
          </c:spPr>
          <c:invertIfNegative val="0"/>
          <c:dLbls>
            <c:dLbl>
              <c:idx val="0"/>
              <c:layout>
                <c:manualLayout>
                  <c:x val="-8.6111111111111097E-2"/>
                  <c:y val="4.6296296296296302E-3"/>
                </c:manualLayout>
              </c:layout>
              <c:tx>
                <c:rich>
                  <a:bodyPr/>
                  <a:lstStyle/>
                  <a:p>
                    <a:r>
                      <a:rPr lang="en-US" dirty="0" smtClean="0"/>
                      <a:t>87,98</a:t>
                    </a:r>
                    <a:endParaRPr lang="en-US" dirty="0"/>
                  </a:p>
                </c:rich>
              </c:tx>
              <c:showLegendKey val="0"/>
              <c:showVal val="1"/>
              <c:showCatName val="0"/>
              <c:showSerName val="0"/>
              <c:showPercent val="0"/>
              <c:showBubbleSize val="0"/>
            </c:dLbl>
            <c:dLbl>
              <c:idx val="1"/>
              <c:layout>
                <c:manualLayout>
                  <c:x val="-8.8888888888888906E-2"/>
                  <c:y val="-4.6296296296296302E-3"/>
                </c:manualLayout>
              </c:layout>
              <c:tx>
                <c:rich>
                  <a:bodyPr/>
                  <a:lstStyle/>
                  <a:p>
                    <a:r>
                      <a:rPr lang="en-US" dirty="0" smtClean="0"/>
                      <a:t>90,85</a:t>
                    </a:r>
                    <a:endParaRPr lang="en-US" dirty="0"/>
                  </a:p>
                </c:rich>
              </c:tx>
              <c:showLegendKey val="0"/>
              <c:showVal val="1"/>
              <c:showCatName val="0"/>
              <c:showSerName val="0"/>
              <c:showPercent val="0"/>
              <c:showBubbleSize val="0"/>
            </c:dLbl>
            <c:dLbl>
              <c:idx val="2"/>
              <c:layout>
                <c:manualLayout>
                  <c:x val="-8.0555555555555602E-2"/>
                  <c:y val="-2.1218890680033299E-17"/>
                </c:manualLayout>
              </c:layout>
              <c:tx>
                <c:rich>
                  <a:bodyPr/>
                  <a:lstStyle/>
                  <a:p>
                    <a:r>
                      <a:rPr lang="en-US" dirty="0" smtClean="0"/>
                      <a:t>91,44</a:t>
                    </a:r>
                    <a:endParaRPr lang="en-US" dirty="0"/>
                  </a:p>
                </c:rich>
              </c:tx>
              <c:showLegendKey val="0"/>
              <c:showVal val="1"/>
              <c:showCatName val="0"/>
              <c:showSerName val="0"/>
              <c:showPercent val="0"/>
              <c:showBubbleSize val="0"/>
            </c:dLbl>
            <c:txPr>
              <a:bodyPr/>
              <a:lstStyle/>
              <a:p>
                <a:pPr>
                  <a:defRPr sz="1050" b="1"/>
                </a:pPr>
                <a:endParaRPr lang="ca-ES"/>
              </a:p>
            </c:txPr>
            <c:showLegendKey val="0"/>
            <c:showVal val="1"/>
            <c:showCatName val="0"/>
            <c:showSerName val="0"/>
            <c:showPercent val="0"/>
            <c:showBubbleSize val="0"/>
            <c:showLeaderLines val="0"/>
          </c:dLbls>
          <c:cat>
            <c:strRef>
              <c:f>Full1!$F$49:$H$49</c:f>
              <c:strCache>
                <c:ptCount val="3"/>
                <c:pt idx="0">
                  <c:v>1r ESO</c:v>
                </c:pt>
                <c:pt idx="1">
                  <c:v>5è EP</c:v>
                </c:pt>
                <c:pt idx="2">
                  <c:v>3r EP</c:v>
                </c:pt>
              </c:strCache>
            </c:strRef>
          </c:cat>
          <c:val>
            <c:numRef>
              <c:f>Full1!$F$51:$H$51</c:f>
              <c:numCache>
                <c:formatCode>General</c:formatCode>
                <c:ptCount val="3"/>
                <c:pt idx="0">
                  <c:v>87.98</c:v>
                </c:pt>
                <c:pt idx="1">
                  <c:v>90.85</c:v>
                </c:pt>
                <c:pt idx="2">
                  <c:v>91.44</c:v>
                </c:pt>
              </c:numCache>
            </c:numRef>
          </c:val>
        </c:ser>
        <c:dLbls>
          <c:showLegendKey val="0"/>
          <c:showVal val="0"/>
          <c:showCatName val="0"/>
          <c:showSerName val="0"/>
          <c:showPercent val="0"/>
          <c:showBubbleSize val="0"/>
        </c:dLbls>
        <c:gapWidth val="150"/>
        <c:shape val="box"/>
        <c:axId val="53174656"/>
        <c:axId val="53176192"/>
        <c:axId val="0"/>
      </c:bar3DChart>
      <c:catAx>
        <c:axId val="53174656"/>
        <c:scaling>
          <c:orientation val="minMax"/>
        </c:scaling>
        <c:delete val="0"/>
        <c:axPos val="l"/>
        <c:majorTickMark val="out"/>
        <c:minorTickMark val="none"/>
        <c:tickLblPos val="nextTo"/>
        <c:txPr>
          <a:bodyPr/>
          <a:lstStyle/>
          <a:p>
            <a:pPr>
              <a:defRPr b="1"/>
            </a:pPr>
            <a:endParaRPr lang="ca-ES"/>
          </a:p>
        </c:txPr>
        <c:crossAx val="53176192"/>
        <c:crosses val="autoZero"/>
        <c:auto val="1"/>
        <c:lblAlgn val="ctr"/>
        <c:lblOffset val="100"/>
        <c:noMultiLvlLbl val="0"/>
      </c:catAx>
      <c:valAx>
        <c:axId val="53176192"/>
        <c:scaling>
          <c:orientation val="minMax"/>
          <c:max val="100"/>
          <c:min val="70"/>
        </c:scaling>
        <c:delete val="0"/>
        <c:axPos val="b"/>
        <c:majorGridlines/>
        <c:numFmt formatCode="General" sourceLinked="1"/>
        <c:majorTickMark val="out"/>
        <c:minorTickMark val="none"/>
        <c:tickLblPos val="nextTo"/>
        <c:txPr>
          <a:bodyPr/>
          <a:lstStyle/>
          <a:p>
            <a:pPr>
              <a:defRPr b="1"/>
            </a:pPr>
            <a:endParaRPr lang="ca-ES"/>
          </a:p>
        </c:txPr>
        <c:crossAx val="53174656"/>
        <c:crosses val="autoZero"/>
        <c:crossBetween val="between"/>
      </c:valAx>
    </c:plotArea>
    <c:legend>
      <c:legendPos val="r"/>
      <c:layout>
        <c:manualLayout>
          <c:xMode val="edge"/>
          <c:yMode val="edge"/>
          <c:x val="0.88486944444444449"/>
          <c:y val="1.8988026819923402E-2"/>
          <c:w val="0.11513055555555556"/>
          <c:h val="0.32337452107279702"/>
        </c:manualLayout>
      </c:layout>
      <c:overlay val="0"/>
      <c:txPr>
        <a:bodyPr/>
        <a:lstStyle/>
        <a:p>
          <a:pPr>
            <a:defRPr sz="1200" b="1"/>
          </a:pPr>
          <a:endParaRPr lang="ca-ES"/>
        </a:p>
      </c:txPr>
    </c:legend>
    <c:plotVisOnly val="1"/>
    <c:dispBlanksAs val="gap"/>
    <c:showDLblsOverMax val="0"/>
  </c:chart>
  <c:spPr>
    <a:ln>
      <a:noFill/>
    </a:ln>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3.7012284537047031E-2"/>
          <c:y val="1.9569037783680601E-2"/>
          <c:w val="0.80073680233185796"/>
          <c:h val="0.87215056912868272"/>
        </c:manualLayout>
      </c:layout>
      <c:bar3DChart>
        <c:barDir val="col"/>
        <c:grouping val="clustered"/>
        <c:varyColors val="0"/>
        <c:ser>
          <c:idx val="0"/>
          <c:order val="0"/>
          <c:tx>
            <c:strRef>
              <c:f>Full1!$C$94:$C$95</c:f>
              <c:strCache>
                <c:ptCount val="1"/>
                <c:pt idx="0">
                  <c:v>10-year olds Boys</c:v>
                </c:pt>
              </c:strCache>
            </c:strRef>
          </c:tx>
          <c:spPr>
            <a:solidFill>
              <a:schemeClr val="accent3">
                <a:lumMod val="75000"/>
              </a:schemeClr>
            </a:solidFill>
          </c:spPr>
          <c:invertIfNegative val="0"/>
          <c:dLbls>
            <c:dLbl>
              <c:idx val="0"/>
              <c:layout>
                <c:manualLayout>
                  <c:x val="0"/>
                  <c:y val="0.104347826086957"/>
                </c:manualLayout>
              </c:layout>
              <c:tx>
                <c:rich>
                  <a:bodyPr/>
                  <a:lstStyle/>
                  <a:p>
                    <a:r>
                      <a:rPr lang="en-US" dirty="0" smtClean="0">
                        <a:solidFill>
                          <a:schemeClr val="tx1"/>
                        </a:solidFill>
                      </a:rPr>
                      <a:t>9,09</a:t>
                    </a:r>
                    <a:endParaRPr lang="en-US" dirty="0"/>
                  </a:p>
                </c:rich>
              </c:tx>
              <c:showLegendKey val="0"/>
              <c:showVal val="1"/>
              <c:showCatName val="0"/>
              <c:showSerName val="0"/>
              <c:showPercent val="0"/>
              <c:showBubbleSize val="0"/>
            </c:dLbl>
            <c:dLbl>
              <c:idx val="1"/>
              <c:layout>
                <c:manualLayout>
                  <c:x val="0"/>
                  <c:y val="0.104347826086957"/>
                </c:manualLayout>
              </c:layout>
              <c:tx>
                <c:rich>
                  <a:bodyPr/>
                  <a:lstStyle/>
                  <a:p>
                    <a:r>
                      <a:rPr lang="en-US" dirty="0" smtClean="0">
                        <a:solidFill>
                          <a:schemeClr val="tx1"/>
                        </a:solidFill>
                      </a:rPr>
                      <a:t>9,49</a:t>
                    </a:r>
                    <a:endParaRPr lang="en-US" dirty="0"/>
                  </a:p>
                </c:rich>
              </c:tx>
              <c:showLegendKey val="0"/>
              <c:showVal val="1"/>
              <c:showCatName val="0"/>
              <c:showSerName val="0"/>
              <c:showPercent val="0"/>
              <c:showBubbleSize val="0"/>
            </c:dLbl>
            <c:dLbl>
              <c:idx val="2"/>
              <c:layout>
                <c:manualLayout>
                  <c:x val="-3.93625798122358E-17"/>
                  <c:y val="0.115942028985507"/>
                </c:manualLayout>
              </c:layout>
              <c:tx>
                <c:rich>
                  <a:bodyPr/>
                  <a:lstStyle/>
                  <a:p>
                    <a:r>
                      <a:rPr lang="en-US" dirty="0" smtClean="0">
                        <a:solidFill>
                          <a:schemeClr val="tx1"/>
                        </a:solidFill>
                      </a:rPr>
                      <a:t>8,49</a:t>
                    </a:r>
                    <a:endParaRPr lang="en-US" dirty="0"/>
                  </a:p>
                </c:rich>
              </c:tx>
              <c:showLegendKey val="0"/>
              <c:showVal val="1"/>
              <c:showCatName val="0"/>
              <c:showSerName val="0"/>
              <c:showPercent val="0"/>
              <c:showBubbleSize val="0"/>
            </c:dLbl>
            <c:dLbl>
              <c:idx val="3"/>
              <c:layout>
                <c:manualLayout>
                  <c:x val="0"/>
                  <c:y val="0.10821256038647301"/>
                </c:manualLayout>
              </c:layout>
              <c:tx>
                <c:rich>
                  <a:bodyPr/>
                  <a:lstStyle/>
                  <a:p>
                    <a:r>
                      <a:rPr lang="en-US" dirty="0" smtClean="0">
                        <a:solidFill>
                          <a:schemeClr val="tx1"/>
                        </a:solidFill>
                      </a:rPr>
                      <a:t>9,49</a:t>
                    </a:r>
                    <a:endParaRPr lang="en-US" dirty="0"/>
                  </a:p>
                </c:rich>
              </c:tx>
              <c:showLegendKey val="0"/>
              <c:showVal val="1"/>
              <c:showCatName val="0"/>
              <c:showSerName val="0"/>
              <c:showPercent val="0"/>
              <c:showBubbleSize val="0"/>
            </c:dLbl>
            <c:dLbl>
              <c:idx val="4"/>
              <c:layout>
                <c:manualLayout>
                  <c:x val="0"/>
                  <c:y val="0.11207729468598999"/>
                </c:manualLayout>
              </c:layout>
              <c:tx>
                <c:rich>
                  <a:bodyPr/>
                  <a:lstStyle/>
                  <a:p>
                    <a:r>
                      <a:rPr lang="en-US" dirty="0" smtClean="0">
                        <a:solidFill>
                          <a:schemeClr val="tx1"/>
                        </a:solidFill>
                      </a:rPr>
                      <a:t>7,84</a:t>
                    </a:r>
                    <a:endParaRPr lang="en-US" dirty="0"/>
                  </a:p>
                </c:rich>
              </c:tx>
              <c:showLegendKey val="0"/>
              <c:showVal val="1"/>
              <c:showCatName val="0"/>
              <c:showSerName val="0"/>
              <c:showPercent val="0"/>
              <c:showBubbleSize val="0"/>
            </c:dLbl>
            <c:dLbl>
              <c:idx val="5"/>
              <c:layout>
                <c:manualLayout>
                  <c:x val="7.8725159624471797E-17"/>
                  <c:y val="0.10821256038647301"/>
                </c:manualLayout>
              </c:layout>
              <c:tx>
                <c:rich>
                  <a:bodyPr/>
                  <a:lstStyle/>
                  <a:p>
                    <a:r>
                      <a:rPr lang="en-US" dirty="0" smtClean="0">
                        <a:solidFill>
                          <a:schemeClr val="tx1"/>
                        </a:solidFill>
                      </a:rPr>
                      <a:t>9,51</a:t>
                    </a:r>
                    <a:endParaRPr lang="en-US" dirty="0"/>
                  </a:p>
                </c:rich>
              </c:tx>
              <c:showLegendKey val="0"/>
              <c:showVal val="1"/>
              <c:showCatName val="0"/>
              <c:showSerName val="0"/>
              <c:showPercent val="0"/>
              <c:showBubbleSize val="0"/>
            </c:dLbl>
            <c:txPr>
              <a:bodyPr rot="-5400000" vert="horz" anchor="ctr" anchorCtr="1"/>
              <a:lstStyle/>
              <a:p>
                <a:pPr>
                  <a:defRPr sz="1100" b="1">
                    <a:solidFill>
                      <a:schemeClr val="tx1"/>
                    </a:solidFill>
                  </a:defRPr>
                </a:pPr>
                <a:endParaRPr lang="ca-ES"/>
              </a:p>
            </c:txPr>
            <c:showLegendKey val="0"/>
            <c:showVal val="1"/>
            <c:showCatName val="0"/>
            <c:showSerName val="0"/>
            <c:showPercent val="0"/>
            <c:showBubbleSize val="0"/>
            <c:showLeaderLines val="0"/>
          </c:dLbls>
          <c:cat>
            <c:strRef>
              <c:f>Full1!$B$96:$B$101</c:f>
              <c:strCache>
                <c:ptCount val="6"/>
                <c:pt idx="0">
                  <c:v>Satisfied</c:v>
                </c:pt>
                <c:pt idx="1">
                  <c:v>Happy</c:v>
                </c:pt>
                <c:pt idx="2">
                  <c:v>Relaxed</c:v>
                </c:pt>
                <c:pt idx="3">
                  <c:v>Active</c:v>
                </c:pt>
                <c:pt idx="4">
                  <c:v>Calm</c:v>
                </c:pt>
                <c:pt idx="5">
                  <c:v>Full of energy</c:v>
                </c:pt>
              </c:strCache>
            </c:strRef>
          </c:cat>
          <c:val>
            <c:numRef>
              <c:f>Full1!$C$96:$C$101</c:f>
              <c:numCache>
                <c:formatCode>General</c:formatCode>
                <c:ptCount val="6"/>
                <c:pt idx="0">
                  <c:v>9.09</c:v>
                </c:pt>
                <c:pt idx="1">
                  <c:v>9.49</c:v>
                </c:pt>
                <c:pt idx="2">
                  <c:v>8.49</c:v>
                </c:pt>
                <c:pt idx="3">
                  <c:v>9.49</c:v>
                </c:pt>
                <c:pt idx="4">
                  <c:v>7.84</c:v>
                </c:pt>
                <c:pt idx="5">
                  <c:v>9.51</c:v>
                </c:pt>
              </c:numCache>
            </c:numRef>
          </c:val>
        </c:ser>
        <c:ser>
          <c:idx val="1"/>
          <c:order val="1"/>
          <c:tx>
            <c:strRef>
              <c:f>Full1!$D$94:$D$95</c:f>
              <c:strCache>
                <c:ptCount val="1"/>
                <c:pt idx="0">
                  <c:v>10-year olds Girls</c:v>
                </c:pt>
              </c:strCache>
            </c:strRef>
          </c:tx>
          <c:spPr>
            <a:solidFill>
              <a:schemeClr val="accent6">
                <a:lumMod val="75000"/>
              </a:schemeClr>
            </a:solidFill>
          </c:spPr>
          <c:invertIfNegative val="0"/>
          <c:dLbls>
            <c:dLbl>
              <c:idx val="0"/>
              <c:layout>
                <c:manualLayout>
                  <c:x val="2.1470746108427298E-3"/>
                  <c:y val="0.131400966183575"/>
                </c:manualLayout>
              </c:layout>
              <c:tx>
                <c:rich>
                  <a:bodyPr/>
                  <a:lstStyle/>
                  <a:p>
                    <a:r>
                      <a:rPr lang="en-US" dirty="0" smtClean="0">
                        <a:solidFill>
                          <a:schemeClr val="tx1"/>
                        </a:solidFill>
                      </a:rPr>
                      <a:t>8,91</a:t>
                    </a:r>
                    <a:endParaRPr lang="en-US" dirty="0"/>
                  </a:p>
                </c:rich>
              </c:tx>
              <c:showLegendKey val="0"/>
              <c:showVal val="1"/>
              <c:showCatName val="0"/>
              <c:showSerName val="0"/>
              <c:showPercent val="0"/>
              <c:showBubbleSize val="0"/>
            </c:dLbl>
            <c:dLbl>
              <c:idx val="1"/>
              <c:layout>
                <c:manualLayout>
                  <c:x val="0"/>
                  <c:y val="0.12753623188405799"/>
                </c:manualLayout>
              </c:layout>
              <c:tx>
                <c:rich>
                  <a:bodyPr/>
                  <a:lstStyle/>
                  <a:p>
                    <a:r>
                      <a:rPr lang="en-US" dirty="0" smtClean="0">
                        <a:solidFill>
                          <a:schemeClr val="tx1"/>
                        </a:solidFill>
                      </a:rPr>
                      <a:t>9,21</a:t>
                    </a:r>
                    <a:endParaRPr lang="en-US" dirty="0"/>
                  </a:p>
                </c:rich>
              </c:tx>
              <c:showLegendKey val="0"/>
              <c:showVal val="1"/>
              <c:showCatName val="0"/>
              <c:showSerName val="0"/>
              <c:showPercent val="0"/>
              <c:showBubbleSize val="0"/>
            </c:dLbl>
            <c:dLbl>
              <c:idx val="2"/>
              <c:layout>
                <c:manualLayout>
                  <c:x val="0"/>
                  <c:y val="0.123671497584541"/>
                </c:manualLayout>
              </c:layout>
              <c:tx>
                <c:rich>
                  <a:bodyPr/>
                  <a:lstStyle/>
                  <a:p>
                    <a:r>
                      <a:rPr lang="en-US" dirty="0" smtClean="0">
                        <a:solidFill>
                          <a:schemeClr val="tx1"/>
                        </a:solidFill>
                      </a:rPr>
                      <a:t>8,13</a:t>
                    </a:r>
                    <a:endParaRPr lang="en-US" dirty="0"/>
                  </a:p>
                </c:rich>
              </c:tx>
              <c:showLegendKey val="0"/>
              <c:showVal val="1"/>
              <c:showCatName val="0"/>
              <c:showSerName val="0"/>
              <c:showPercent val="0"/>
              <c:showBubbleSize val="0"/>
            </c:dLbl>
            <c:dLbl>
              <c:idx val="3"/>
              <c:layout>
                <c:manualLayout>
                  <c:x val="2.1470746108427298E-3"/>
                  <c:y val="0.10821256038647301"/>
                </c:manualLayout>
              </c:layout>
              <c:tx>
                <c:rich>
                  <a:bodyPr/>
                  <a:lstStyle/>
                  <a:p>
                    <a:r>
                      <a:rPr lang="en-US" dirty="0" smtClean="0">
                        <a:solidFill>
                          <a:schemeClr val="tx1"/>
                        </a:solidFill>
                      </a:rPr>
                      <a:t>9,06</a:t>
                    </a:r>
                    <a:endParaRPr lang="en-US" dirty="0"/>
                  </a:p>
                </c:rich>
              </c:tx>
              <c:showLegendKey val="0"/>
              <c:showVal val="1"/>
              <c:showCatName val="0"/>
              <c:showSerName val="0"/>
              <c:showPercent val="0"/>
              <c:showBubbleSize val="0"/>
            </c:dLbl>
            <c:dLbl>
              <c:idx val="4"/>
              <c:layout>
                <c:manualLayout>
                  <c:x val="0"/>
                  <c:y val="0.12753623188405799"/>
                </c:manualLayout>
              </c:layout>
              <c:tx>
                <c:rich>
                  <a:bodyPr/>
                  <a:lstStyle/>
                  <a:p>
                    <a:r>
                      <a:rPr lang="en-US" dirty="0" smtClean="0">
                        <a:solidFill>
                          <a:schemeClr val="tx1"/>
                        </a:solidFill>
                      </a:rPr>
                      <a:t>7,78</a:t>
                    </a:r>
                    <a:endParaRPr lang="en-US" dirty="0"/>
                  </a:p>
                </c:rich>
              </c:tx>
              <c:showLegendKey val="0"/>
              <c:showVal val="1"/>
              <c:showCatName val="0"/>
              <c:showSerName val="0"/>
              <c:showPercent val="0"/>
              <c:showBubbleSize val="0"/>
            </c:dLbl>
            <c:dLbl>
              <c:idx val="5"/>
              <c:layout>
                <c:manualLayout>
                  <c:x val="2.14707461084265E-3"/>
                  <c:y val="0.115942028985507"/>
                </c:manualLayout>
              </c:layout>
              <c:tx>
                <c:rich>
                  <a:bodyPr/>
                  <a:lstStyle/>
                  <a:p>
                    <a:r>
                      <a:rPr lang="en-US" dirty="0" smtClean="0">
                        <a:solidFill>
                          <a:schemeClr val="tx1"/>
                        </a:solidFill>
                      </a:rPr>
                      <a:t>9,11</a:t>
                    </a:r>
                    <a:endParaRPr lang="en-US" dirty="0"/>
                  </a:p>
                </c:rich>
              </c:tx>
              <c:showLegendKey val="0"/>
              <c:showVal val="1"/>
              <c:showCatName val="0"/>
              <c:showSerName val="0"/>
              <c:showPercent val="0"/>
              <c:showBubbleSize val="0"/>
            </c:dLbl>
            <c:txPr>
              <a:bodyPr rot="-5400000" vert="horz"/>
              <a:lstStyle/>
              <a:p>
                <a:pPr>
                  <a:defRPr sz="1100" b="1">
                    <a:solidFill>
                      <a:schemeClr val="tx1"/>
                    </a:solidFill>
                  </a:defRPr>
                </a:pPr>
                <a:endParaRPr lang="ca-ES"/>
              </a:p>
            </c:txPr>
            <c:showLegendKey val="0"/>
            <c:showVal val="1"/>
            <c:showCatName val="0"/>
            <c:showSerName val="0"/>
            <c:showPercent val="0"/>
            <c:showBubbleSize val="0"/>
            <c:showLeaderLines val="0"/>
          </c:dLbls>
          <c:cat>
            <c:strRef>
              <c:f>Full1!$B$96:$B$101</c:f>
              <c:strCache>
                <c:ptCount val="6"/>
                <c:pt idx="0">
                  <c:v>Satisfied</c:v>
                </c:pt>
                <c:pt idx="1">
                  <c:v>Happy</c:v>
                </c:pt>
                <c:pt idx="2">
                  <c:v>Relaxed</c:v>
                </c:pt>
                <c:pt idx="3">
                  <c:v>Active</c:v>
                </c:pt>
                <c:pt idx="4">
                  <c:v>Calm</c:v>
                </c:pt>
                <c:pt idx="5">
                  <c:v>Full of energy</c:v>
                </c:pt>
              </c:strCache>
            </c:strRef>
          </c:cat>
          <c:val>
            <c:numRef>
              <c:f>Full1!$D$96:$D$101</c:f>
              <c:numCache>
                <c:formatCode>General</c:formatCode>
                <c:ptCount val="6"/>
                <c:pt idx="0">
                  <c:v>8.91</c:v>
                </c:pt>
                <c:pt idx="1">
                  <c:v>9.2100000000000009</c:v>
                </c:pt>
                <c:pt idx="2">
                  <c:v>8.1300000000000008</c:v>
                </c:pt>
                <c:pt idx="3">
                  <c:v>9.06</c:v>
                </c:pt>
                <c:pt idx="4">
                  <c:v>7.78</c:v>
                </c:pt>
                <c:pt idx="5">
                  <c:v>9.11</c:v>
                </c:pt>
              </c:numCache>
            </c:numRef>
          </c:val>
        </c:ser>
        <c:ser>
          <c:idx val="2"/>
          <c:order val="2"/>
          <c:tx>
            <c:strRef>
              <c:f>Full1!$E$94:$E$95</c:f>
              <c:strCache>
                <c:ptCount val="1"/>
                <c:pt idx="0">
                  <c:v>12-year olds Boys</c:v>
                </c:pt>
              </c:strCache>
            </c:strRef>
          </c:tx>
          <c:spPr>
            <a:solidFill>
              <a:srgbClr val="6B9EDB"/>
            </a:solidFill>
          </c:spPr>
          <c:invertIfNegative val="0"/>
          <c:dLbls>
            <c:dLbl>
              <c:idx val="0"/>
              <c:layout>
                <c:manualLayout>
                  <c:x val="0"/>
                  <c:y val="0.12753623188405799"/>
                </c:manualLayout>
              </c:layout>
              <c:tx>
                <c:rich>
                  <a:bodyPr/>
                  <a:lstStyle/>
                  <a:p>
                    <a:r>
                      <a:rPr lang="en-US" dirty="0" smtClean="0">
                        <a:solidFill>
                          <a:schemeClr val="tx1"/>
                        </a:solidFill>
                      </a:rPr>
                      <a:t>8,55</a:t>
                    </a:r>
                    <a:endParaRPr lang="en-US" dirty="0"/>
                  </a:p>
                </c:rich>
              </c:tx>
              <c:showLegendKey val="0"/>
              <c:showVal val="1"/>
              <c:showCatName val="0"/>
              <c:showSerName val="0"/>
              <c:showPercent val="0"/>
              <c:showBubbleSize val="0"/>
            </c:dLbl>
            <c:dLbl>
              <c:idx val="1"/>
              <c:layout>
                <c:manualLayout>
                  <c:x val="0"/>
                  <c:y val="0.12753623188405799"/>
                </c:manualLayout>
              </c:layout>
              <c:tx>
                <c:rich>
                  <a:bodyPr/>
                  <a:lstStyle/>
                  <a:p>
                    <a:r>
                      <a:rPr lang="en-US" dirty="0" smtClean="0">
                        <a:solidFill>
                          <a:schemeClr val="tx1"/>
                        </a:solidFill>
                      </a:rPr>
                      <a:t>8,76</a:t>
                    </a:r>
                    <a:endParaRPr lang="en-US" dirty="0"/>
                  </a:p>
                </c:rich>
              </c:tx>
              <c:showLegendKey val="0"/>
              <c:showVal val="1"/>
              <c:showCatName val="0"/>
              <c:showSerName val="0"/>
              <c:showPercent val="0"/>
              <c:showBubbleSize val="0"/>
            </c:dLbl>
            <c:dLbl>
              <c:idx val="2"/>
              <c:layout>
                <c:manualLayout>
                  <c:x val="2.1470746108427298E-3"/>
                  <c:y val="0.123671497584541"/>
                </c:manualLayout>
              </c:layout>
              <c:tx>
                <c:rich>
                  <a:bodyPr/>
                  <a:lstStyle/>
                  <a:p>
                    <a:r>
                      <a:rPr lang="en-US" dirty="0" smtClean="0">
                        <a:solidFill>
                          <a:schemeClr val="tx1"/>
                        </a:solidFill>
                      </a:rPr>
                      <a:t>7,65</a:t>
                    </a:r>
                    <a:endParaRPr lang="en-US" dirty="0"/>
                  </a:p>
                </c:rich>
              </c:tx>
              <c:showLegendKey val="0"/>
              <c:showVal val="1"/>
              <c:showCatName val="0"/>
              <c:showSerName val="0"/>
              <c:showPercent val="0"/>
              <c:showBubbleSize val="0"/>
            </c:dLbl>
            <c:dLbl>
              <c:idx val="3"/>
              <c:layout>
                <c:manualLayout>
                  <c:x val="0"/>
                  <c:y val="0.123671497584541"/>
                </c:manualLayout>
              </c:layout>
              <c:tx>
                <c:rich>
                  <a:bodyPr/>
                  <a:lstStyle/>
                  <a:p>
                    <a:r>
                      <a:rPr lang="en-US" dirty="0" smtClean="0">
                        <a:solidFill>
                          <a:schemeClr val="tx1"/>
                        </a:solidFill>
                      </a:rPr>
                      <a:t>8,73</a:t>
                    </a:r>
                    <a:endParaRPr lang="en-US" dirty="0"/>
                  </a:p>
                </c:rich>
              </c:tx>
              <c:showLegendKey val="0"/>
              <c:showVal val="1"/>
              <c:showCatName val="0"/>
              <c:showSerName val="0"/>
              <c:showPercent val="0"/>
              <c:showBubbleSize val="0"/>
            </c:dLbl>
            <c:dLbl>
              <c:idx val="4"/>
              <c:layout>
                <c:manualLayout>
                  <c:x val="7.8725159624471797E-17"/>
                  <c:y val="0.119806763285024"/>
                </c:manualLayout>
              </c:layout>
              <c:tx>
                <c:rich>
                  <a:bodyPr/>
                  <a:lstStyle/>
                  <a:p>
                    <a:r>
                      <a:rPr lang="en-US" dirty="0" smtClean="0">
                        <a:solidFill>
                          <a:schemeClr val="tx1"/>
                        </a:solidFill>
                      </a:rPr>
                      <a:t>7,21</a:t>
                    </a:r>
                    <a:endParaRPr lang="en-US" dirty="0"/>
                  </a:p>
                </c:rich>
              </c:tx>
              <c:showLegendKey val="0"/>
              <c:showVal val="1"/>
              <c:showCatName val="0"/>
              <c:showSerName val="0"/>
              <c:showPercent val="0"/>
              <c:showBubbleSize val="0"/>
            </c:dLbl>
            <c:dLbl>
              <c:idx val="5"/>
              <c:layout>
                <c:manualLayout>
                  <c:x val="2.1470746108427298E-3"/>
                  <c:y val="0.115942028985507"/>
                </c:manualLayout>
              </c:layout>
              <c:tx>
                <c:rich>
                  <a:bodyPr/>
                  <a:lstStyle/>
                  <a:p>
                    <a:r>
                      <a:rPr lang="en-US" dirty="0" smtClean="0">
                        <a:solidFill>
                          <a:schemeClr val="tx1"/>
                        </a:solidFill>
                      </a:rPr>
                      <a:t>8,74</a:t>
                    </a:r>
                    <a:endParaRPr lang="en-US" dirty="0"/>
                  </a:p>
                </c:rich>
              </c:tx>
              <c:showLegendKey val="0"/>
              <c:showVal val="1"/>
              <c:showCatName val="0"/>
              <c:showSerName val="0"/>
              <c:showPercent val="0"/>
              <c:showBubbleSize val="0"/>
            </c:dLbl>
            <c:txPr>
              <a:bodyPr rot="-5400000" vert="horz"/>
              <a:lstStyle/>
              <a:p>
                <a:pPr>
                  <a:defRPr sz="1100" b="1">
                    <a:solidFill>
                      <a:schemeClr val="tx1"/>
                    </a:solidFill>
                  </a:defRPr>
                </a:pPr>
                <a:endParaRPr lang="ca-ES"/>
              </a:p>
            </c:txPr>
            <c:showLegendKey val="0"/>
            <c:showVal val="1"/>
            <c:showCatName val="0"/>
            <c:showSerName val="0"/>
            <c:showPercent val="0"/>
            <c:showBubbleSize val="0"/>
            <c:showLeaderLines val="0"/>
          </c:dLbls>
          <c:cat>
            <c:strRef>
              <c:f>Full1!$B$96:$B$101</c:f>
              <c:strCache>
                <c:ptCount val="6"/>
                <c:pt idx="0">
                  <c:v>Satisfied</c:v>
                </c:pt>
                <c:pt idx="1">
                  <c:v>Happy</c:v>
                </c:pt>
                <c:pt idx="2">
                  <c:v>Relaxed</c:v>
                </c:pt>
                <c:pt idx="3">
                  <c:v>Active</c:v>
                </c:pt>
                <c:pt idx="4">
                  <c:v>Calm</c:v>
                </c:pt>
                <c:pt idx="5">
                  <c:v>Full of energy</c:v>
                </c:pt>
              </c:strCache>
            </c:strRef>
          </c:cat>
          <c:val>
            <c:numRef>
              <c:f>Full1!$E$96:$E$101</c:f>
              <c:numCache>
                <c:formatCode>General</c:formatCode>
                <c:ptCount val="6"/>
                <c:pt idx="0">
                  <c:v>8.5500000000000007</c:v>
                </c:pt>
                <c:pt idx="1">
                  <c:v>8.76</c:v>
                </c:pt>
                <c:pt idx="2">
                  <c:v>7.6499999999999977</c:v>
                </c:pt>
                <c:pt idx="3">
                  <c:v>8.73</c:v>
                </c:pt>
                <c:pt idx="4">
                  <c:v>7.21</c:v>
                </c:pt>
                <c:pt idx="5">
                  <c:v>8.74</c:v>
                </c:pt>
              </c:numCache>
            </c:numRef>
          </c:val>
        </c:ser>
        <c:ser>
          <c:idx val="3"/>
          <c:order val="3"/>
          <c:tx>
            <c:strRef>
              <c:f>Full1!$F$94:$F$95</c:f>
              <c:strCache>
                <c:ptCount val="1"/>
                <c:pt idx="0">
                  <c:v>12-year olds Girls</c:v>
                </c:pt>
              </c:strCache>
            </c:strRef>
          </c:tx>
          <c:spPr>
            <a:solidFill>
              <a:srgbClr val="FE86D6"/>
            </a:solidFill>
          </c:spPr>
          <c:invertIfNegative val="0"/>
          <c:dLbls>
            <c:dLbl>
              <c:idx val="0"/>
              <c:layout>
                <c:manualLayout>
                  <c:x val="0"/>
                  <c:y val="0.139130434782609"/>
                </c:manualLayout>
              </c:layout>
              <c:tx>
                <c:rich>
                  <a:bodyPr/>
                  <a:lstStyle/>
                  <a:p>
                    <a:r>
                      <a:rPr lang="en-US" dirty="0" smtClean="0">
                        <a:solidFill>
                          <a:schemeClr val="tx1"/>
                        </a:solidFill>
                      </a:rPr>
                      <a:t>8,31</a:t>
                    </a:r>
                    <a:endParaRPr lang="en-US" dirty="0"/>
                  </a:p>
                </c:rich>
              </c:tx>
              <c:showLegendKey val="0"/>
              <c:showVal val="1"/>
              <c:showCatName val="0"/>
              <c:showSerName val="0"/>
              <c:showPercent val="0"/>
              <c:showBubbleSize val="0"/>
            </c:dLbl>
            <c:dLbl>
              <c:idx val="1"/>
              <c:layout>
                <c:manualLayout>
                  <c:x val="2.1470746108427298E-3"/>
                  <c:y val="0.14299516908212601"/>
                </c:manualLayout>
              </c:layout>
              <c:tx>
                <c:rich>
                  <a:bodyPr/>
                  <a:lstStyle/>
                  <a:p>
                    <a:r>
                      <a:rPr lang="en-US" dirty="0" smtClean="0">
                        <a:solidFill>
                          <a:schemeClr val="tx1"/>
                        </a:solidFill>
                      </a:rPr>
                      <a:t>8,58</a:t>
                    </a:r>
                    <a:endParaRPr lang="en-US" dirty="0"/>
                  </a:p>
                </c:rich>
              </c:tx>
              <c:showLegendKey val="0"/>
              <c:showVal val="1"/>
              <c:showCatName val="0"/>
              <c:showSerName val="0"/>
              <c:showPercent val="0"/>
              <c:showBubbleSize val="0"/>
            </c:dLbl>
            <c:dLbl>
              <c:idx val="2"/>
              <c:layout>
                <c:manualLayout>
                  <c:x val="0"/>
                  <c:y val="0.12753623188405799"/>
                </c:manualLayout>
              </c:layout>
              <c:tx>
                <c:rich>
                  <a:bodyPr/>
                  <a:lstStyle/>
                  <a:p>
                    <a:r>
                      <a:rPr lang="en-US" dirty="0" smtClean="0">
                        <a:solidFill>
                          <a:schemeClr val="tx1"/>
                        </a:solidFill>
                      </a:rPr>
                      <a:t>7,24</a:t>
                    </a:r>
                    <a:endParaRPr lang="en-US" dirty="0"/>
                  </a:p>
                </c:rich>
              </c:tx>
              <c:showLegendKey val="0"/>
              <c:showVal val="1"/>
              <c:showCatName val="0"/>
              <c:showSerName val="0"/>
              <c:showPercent val="0"/>
              <c:showBubbleSize val="0"/>
            </c:dLbl>
            <c:dLbl>
              <c:idx val="3"/>
              <c:layout>
                <c:manualLayout>
                  <c:x val="4.2941492216854501E-3"/>
                  <c:y val="0.12753623188405799"/>
                </c:manualLayout>
              </c:layout>
              <c:tx>
                <c:rich>
                  <a:bodyPr/>
                  <a:lstStyle/>
                  <a:p>
                    <a:r>
                      <a:rPr lang="en-US" dirty="0" smtClean="0">
                        <a:solidFill>
                          <a:schemeClr val="tx1"/>
                        </a:solidFill>
                      </a:rPr>
                      <a:t>8,48</a:t>
                    </a:r>
                    <a:endParaRPr lang="en-US" dirty="0"/>
                  </a:p>
                </c:rich>
              </c:tx>
              <c:showLegendKey val="0"/>
              <c:showVal val="1"/>
              <c:showCatName val="0"/>
              <c:showSerName val="0"/>
              <c:showPercent val="0"/>
              <c:showBubbleSize val="0"/>
            </c:dLbl>
            <c:dLbl>
              <c:idx val="4"/>
              <c:layout>
                <c:manualLayout>
                  <c:x val="2.1470746108427298E-3"/>
                  <c:y val="0.12753623188405799"/>
                </c:manualLayout>
              </c:layout>
              <c:tx>
                <c:rich>
                  <a:bodyPr/>
                  <a:lstStyle/>
                  <a:p>
                    <a:r>
                      <a:rPr lang="en-US" dirty="0" smtClean="0">
                        <a:solidFill>
                          <a:schemeClr val="tx1"/>
                        </a:solidFill>
                      </a:rPr>
                      <a:t>6,99</a:t>
                    </a:r>
                    <a:endParaRPr lang="en-US" dirty="0"/>
                  </a:p>
                </c:rich>
              </c:tx>
              <c:showLegendKey val="0"/>
              <c:showVal val="1"/>
              <c:showCatName val="0"/>
              <c:showSerName val="0"/>
              <c:showPercent val="0"/>
              <c:showBubbleSize val="0"/>
            </c:dLbl>
            <c:dLbl>
              <c:idx val="5"/>
              <c:layout>
                <c:manualLayout>
                  <c:x val="7.8725159624471797E-17"/>
                  <c:y val="0.104347826086957"/>
                </c:manualLayout>
              </c:layout>
              <c:tx>
                <c:rich>
                  <a:bodyPr/>
                  <a:lstStyle/>
                  <a:p>
                    <a:r>
                      <a:rPr lang="en-US" sz="1100" b="1" dirty="0" smtClean="0">
                        <a:solidFill>
                          <a:schemeClr val="tx1"/>
                        </a:solidFill>
                      </a:rPr>
                      <a:t>8.20</a:t>
                    </a:r>
                    <a:endParaRPr lang="en-US" dirty="0"/>
                  </a:p>
                </c:rich>
              </c:tx>
              <c:showLegendKey val="0"/>
              <c:showVal val="1"/>
              <c:showCatName val="0"/>
              <c:showSerName val="0"/>
              <c:showPercent val="0"/>
              <c:showBubbleSize val="0"/>
            </c:dLbl>
            <c:txPr>
              <a:bodyPr rot="-5400000" vert="horz"/>
              <a:lstStyle/>
              <a:p>
                <a:pPr>
                  <a:defRPr sz="1100" b="1">
                    <a:solidFill>
                      <a:schemeClr val="tx1"/>
                    </a:solidFill>
                  </a:defRPr>
                </a:pPr>
                <a:endParaRPr lang="ca-ES"/>
              </a:p>
            </c:txPr>
            <c:showLegendKey val="0"/>
            <c:showVal val="1"/>
            <c:showCatName val="0"/>
            <c:showSerName val="0"/>
            <c:showPercent val="0"/>
            <c:showBubbleSize val="0"/>
            <c:showLeaderLines val="0"/>
          </c:dLbls>
          <c:cat>
            <c:strRef>
              <c:f>Full1!$B$96:$B$101</c:f>
              <c:strCache>
                <c:ptCount val="6"/>
                <c:pt idx="0">
                  <c:v>Satisfied</c:v>
                </c:pt>
                <c:pt idx="1">
                  <c:v>Happy</c:v>
                </c:pt>
                <c:pt idx="2">
                  <c:v>Relaxed</c:v>
                </c:pt>
                <c:pt idx="3">
                  <c:v>Active</c:v>
                </c:pt>
                <c:pt idx="4">
                  <c:v>Calm</c:v>
                </c:pt>
                <c:pt idx="5">
                  <c:v>Full of energy</c:v>
                </c:pt>
              </c:strCache>
            </c:strRef>
          </c:cat>
          <c:val>
            <c:numRef>
              <c:f>Full1!$F$96:$F$101</c:f>
              <c:numCache>
                <c:formatCode>General</c:formatCode>
                <c:ptCount val="6"/>
                <c:pt idx="0">
                  <c:v>8.31</c:v>
                </c:pt>
                <c:pt idx="1">
                  <c:v>8.58</c:v>
                </c:pt>
                <c:pt idx="2">
                  <c:v>7.24</c:v>
                </c:pt>
                <c:pt idx="3">
                  <c:v>8.48</c:v>
                </c:pt>
                <c:pt idx="4">
                  <c:v>6.99</c:v>
                </c:pt>
                <c:pt idx="5">
                  <c:v>8.2000000000000011</c:v>
                </c:pt>
              </c:numCache>
            </c:numRef>
          </c:val>
        </c:ser>
        <c:dLbls>
          <c:showLegendKey val="0"/>
          <c:showVal val="0"/>
          <c:showCatName val="0"/>
          <c:showSerName val="0"/>
          <c:showPercent val="0"/>
          <c:showBubbleSize val="0"/>
        </c:dLbls>
        <c:gapWidth val="150"/>
        <c:shape val="box"/>
        <c:axId val="53219328"/>
        <c:axId val="53220864"/>
        <c:axId val="0"/>
      </c:bar3DChart>
      <c:catAx>
        <c:axId val="53219328"/>
        <c:scaling>
          <c:orientation val="minMax"/>
        </c:scaling>
        <c:delete val="1"/>
        <c:axPos val="b"/>
        <c:majorTickMark val="out"/>
        <c:minorTickMark val="none"/>
        <c:tickLblPos val="nextTo"/>
        <c:crossAx val="53220864"/>
        <c:crosses val="autoZero"/>
        <c:auto val="1"/>
        <c:lblAlgn val="ctr"/>
        <c:lblOffset val="100"/>
        <c:noMultiLvlLbl val="0"/>
      </c:catAx>
      <c:valAx>
        <c:axId val="53220864"/>
        <c:scaling>
          <c:orientation val="minMax"/>
        </c:scaling>
        <c:delete val="0"/>
        <c:axPos val="l"/>
        <c:majorGridlines/>
        <c:numFmt formatCode="General" sourceLinked="1"/>
        <c:majorTickMark val="out"/>
        <c:minorTickMark val="none"/>
        <c:tickLblPos val="nextTo"/>
        <c:txPr>
          <a:bodyPr/>
          <a:lstStyle/>
          <a:p>
            <a:pPr>
              <a:defRPr b="1"/>
            </a:pPr>
            <a:endParaRPr lang="ca-ES"/>
          </a:p>
        </c:txPr>
        <c:crossAx val="53219328"/>
        <c:crosses val="autoZero"/>
        <c:crossBetween val="between"/>
      </c:valAx>
    </c:plotArea>
    <c:legend>
      <c:legendPos val="r"/>
      <c:layout>
        <c:manualLayout>
          <c:xMode val="edge"/>
          <c:yMode val="edge"/>
          <c:x val="0.81533082581467498"/>
          <c:y val="0.28915109859588201"/>
          <c:w val="0.17538657985369999"/>
          <c:h val="0.33351315665780701"/>
        </c:manualLayout>
      </c:layout>
      <c:overlay val="0"/>
      <c:txPr>
        <a:bodyPr/>
        <a:lstStyle/>
        <a:p>
          <a:pPr>
            <a:defRPr sz="1100" b="0">
              <a:latin typeface="+mn-lt"/>
              <a:cs typeface="Times New Roman" panose="02020603050405020304" pitchFamily="18" charset="0"/>
            </a:defRPr>
          </a:pPr>
          <a:endParaRPr lang="ca-ES"/>
        </a:p>
      </c:txPr>
    </c:legend>
    <c:plotVisOnly val="1"/>
    <c:dispBlanksAs val="gap"/>
    <c:showDLblsOverMax val="0"/>
  </c:chart>
  <c:spPr>
    <a:ln>
      <a:noFill/>
    </a:ln>
  </c:sp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'escales psicomètriques'!$C$123:$C$124</c:f>
              <c:strCache>
                <c:ptCount val="1"/>
                <c:pt idx="0">
                  <c:v>8-year olds Boys </c:v>
                </c:pt>
              </c:strCache>
            </c:strRef>
          </c:tx>
          <c:spPr>
            <a:solidFill>
              <a:schemeClr val="accent3">
                <a:lumMod val="75000"/>
              </a:schemeClr>
            </a:solidFill>
          </c:spPr>
          <c:invertIfNegative val="0"/>
          <c:cat>
            <c:strRef>
              <c:f>'escales psicomètriques'!$B$125:$B$132</c:f>
              <c:strCache>
                <c:ptCount val="8"/>
                <c:pt idx="0">
                  <c:v>Home</c:v>
                </c:pt>
                <c:pt idx="1">
                  <c:v>Things</c:v>
                </c:pt>
                <c:pt idx="2">
                  <c:v>Relationships</c:v>
                </c:pt>
                <c:pt idx="3">
                  <c:v>AreaLiving</c:v>
                </c:pt>
                <c:pt idx="4">
                  <c:v>Health</c:v>
                </c:pt>
                <c:pt idx="5">
                  <c:v>Time</c:v>
                </c:pt>
                <c:pt idx="6">
                  <c:v>School</c:v>
                </c:pt>
                <c:pt idx="7">
                  <c:v>Personal</c:v>
                </c:pt>
              </c:strCache>
            </c:strRef>
          </c:cat>
          <c:val>
            <c:numRef>
              <c:f>'escales psicomètriques'!$C$125:$C$132</c:f>
              <c:numCache>
                <c:formatCode>General</c:formatCode>
                <c:ptCount val="8"/>
                <c:pt idx="0">
                  <c:v>93.11</c:v>
                </c:pt>
                <c:pt idx="1">
                  <c:v>94.92</c:v>
                </c:pt>
                <c:pt idx="2">
                  <c:v>88.15</c:v>
                </c:pt>
                <c:pt idx="3">
                  <c:v>89.87</c:v>
                </c:pt>
                <c:pt idx="4">
                  <c:v>88.73</c:v>
                </c:pt>
                <c:pt idx="5">
                  <c:v>92.53</c:v>
                </c:pt>
                <c:pt idx="6">
                  <c:v>86.179999999999978</c:v>
                </c:pt>
                <c:pt idx="7">
                  <c:v>90.26</c:v>
                </c:pt>
              </c:numCache>
            </c:numRef>
          </c:val>
        </c:ser>
        <c:ser>
          <c:idx val="1"/>
          <c:order val="1"/>
          <c:tx>
            <c:strRef>
              <c:f>'escales psicomètriques'!$D$123:$D$124</c:f>
              <c:strCache>
                <c:ptCount val="1"/>
                <c:pt idx="0">
                  <c:v>8-year olds Girls</c:v>
                </c:pt>
              </c:strCache>
            </c:strRef>
          </c:tx>
          <c:spPr>
            <a:solidFill>
              <a:schemeClr val="accent6">
                <a:lumMod val="75000"/>
              </a:schemeClr>
            </a:solidFill>
          </c:spPr>
          <c:invertIfNegative val="0"/>
          <c:cat>
            <c:strRef>
              <c:f>'escales psicomètriques'!$B$125:$B$132</c:f>
              <c:strCache>
                <c:ptCount val="8"/>
                <c:pt idx="0">
                  <c:v>Home</c:v>
                </c:pt>
                <c:pt idx="1">
                  <c:v>Things</c:v>
                </c:pt>
                <c:pt idx="2">
                  <c:v>Relationships</c:v>
                </c:pt>
                <c:pt idx="3">
                  <c:v>AreaLiving</c:v>
                </c:pt>
                <c:pt idx="4">
                  <c:v>Health</c:v>
                </c:pt>
                <c:pt idx="5">
                  <c:v>Time</c:v>
                </c:pt>
                <c:pt idx="6">
                  <c:v>School</c:v>
                </c:pt>
                <c:pt idx="7">
                  <c:v>Personal</c:v>
                </c:pt>
              </c:strCache>
            </c:strRef>
          </c:cat>
          <c:val>
            <c:numRef>
              <c:f>'escales psicomètriques'!$D$125:$D$132</c:f>
              <c:numCache>
                <c:formatCode>General</c:formatCode>
                <c:ptCount val="8"/>
                <c:pt idx="0">
                  <c:v>94.32</c:v>
                </c:pt>
                <c:pt idx="1">
                  <c:v>96.56</c:v>
                </c:pt>
                <c:pt idx="2">
                  <c:v>89.69</c:v>
                </c:pt>
                <c:pt idx="3">
                  <c:v>90.98</c:v>
                </c:pt>
                <c:pt idx="4">
                  <c:v>89.47</c:v>
                </c:pt>
                <c:pt idx="5">
                  <c:v>95.03</c:v>
                </c:pt>
                <c:pt idx="6">
                  <c:v>88.98</c:v>
                </c:pt>
                <c:pt idx="7">
                  <c:v>91.38</c:v>
                </c:pt>
              </c:numCache>
            </c:numRef>
          </c:val>
        </c:ser>
        <c:ser>
          <c:idx val="2"/>
          <c:order val="2"/>
          <c:tx>
            <c:strRef>
              <c:f>'escales psicomètriques'!$E$123:$E$124</c:f>
              <c:strCache>
                <c:ptCount val="1"/>
                <c:pt idx="0">
                  <c:v>10-year olds Boys </c:v>
                </c:pt>
              </c:strCache>
            </c:strRef>
          </c:tx>
          <c:spPr>
            <a:solidFill>
              <a:srgbClr val="6B9EDB"/>
            </a:solidFill>
          </c:spPr>
          <c:invertIfNegative val="0"/>
          <c:cat>
            <c:strRef>
              <c:f>'escales psicomètriques'!$B$125:$B$132</c:f>
              <c:strCache>
                <c:ptCount val="8"/>
                <c:pt idx="0">
                  <c:v>Home</c:v>
                </c:pt>
                <c:pt idx="1">
                  <c:v>Things</c:v>
                </c:pt>
                <c:pt idx="2">
                  <c:v>Relationships</c:v>
                </c:pt>
                <c:pt idx="3">
                  <c:v>AreaLiving</c:v>
                </c:pt>
                <c:pt idx="4">
                  <c:v>Health</c:v>
                </c:pt>
                <c:pt idx="5">
                  <c:v>Time</c:v>
                </c:pt>
                <c:pt idx="6">
                  <c:v>School</c:v>
                </c:pt>
                <c:pt idx="7">
                  <c:v>Personal</c:v>
                </c:pt>
              </c:strCache>
            </c:strRef>
          </c:cat>
          <c:val>
            <c:numRef>
              <c:f>'escales psicomètriques'!$E$125:$E$132</c:f>
              <c:numCache>
                <c:formatCode>General</c:formatCode>
                <c:ptCount val="8"/>
                <c:pt idx="0">
                  <c:v>92.09</c:v>
                </c:pt>
                <c:pt idx="1">
                  <c:v>94.19</c:v>
                </c:pt>
                <c:pt idx="2">
                  <c:v>88.19</c:v>
                </c:pt>
                <c:pt idx="3">
                  <c:v>86.59</c:v>
                </c:pt>
                <c:pt idx="4">
                  <c:v>92.4</c:v>
                </c:pt>
                <c:pt idx="5">
                  <c:v>90.55</c:v>
                </c:pt>
                <c:pt idx="6">
                  <c:v>85.29</c:v>
                </c:pt>
                <c:pt idx="7">
                  <c:v>89.63</c:v>
                </c:pt>
              </c:numCache>
            </c:numRef>
          </c:val>
        </c:ser>
        <c:ser>
          <c:idx val="3"/>
          <c:order val="3"/>
          <c:tx>
            <c:strRef>
              <c:f>'escales psicomètriques'!$F$123:$F$124</c:f>
              <c:strCache>
                <c:ptCount val="1"/>
                <c:pt idx="0">
                  <c:v>10-year olds Girls</c:v>
                </c:pt>
              </c:strCache>
            </c:strRef>
          </c:tx>
          <c:spPr>
            <a:solidFill>
              <a:srgbClr val="FFC000"/>
            </a:solidFill>
          </c:spPr>
          <c:invertIfNegative val="0"/>
          <c:cat>
            <c:strRef>
              <c:f>'escales psicomètriques'!$B$125:$B$132</c:f>
              <c:strCache>
                <c:ptCount val="8"/>
                <c:pt idx="0">
                  <c:v>Home</c:v>
                </c:pt>
                <c:pt idx="1">
                  <c:v>Things</c:v>
                </c:pt>
                <c:pt idx="2">
                  <c:v>Relationships</c:v>
                </c:pt>
                <c:pt idx="3">
                  <c:v>AreaLiving</c:v>
                </c:pt>
                <c:pt idx="4">
                  <c:v>Health</c:v>
                </c:pt>
                <c:pt idx="5">
                  <c:v>Time</c:v>
                </c:pt>
                <c:pt idx="6">
                  <c:v>School</c:v>
                </c:pt>
                <c:pt idx="7">
                  <c:v>Personal</c:v>
                </c:pt>
              </c:strCache>
            </c:strRef>
          </c:cat>
          <c:val>
            <c:numRef>
              <c:f>'escales psicomètriques'!$F$125:$F$132</c:f>
              <c:numCache>
                <c:formatCode>General</c:formatCode>
                <c:ptCount val="8"/>
                <c:pt idx="0">
                  <c:v>92.52</c:v>
                </c:pt>
                <c:pt idx="1">
                  <c:v>93.65</c:v>
                </c:pt>
                <c:pt idx="2">
                  <c:v>87.88</c:v>
                </c:pt>
                <c:pt idx="3">
                  <c:v>88.28</c:v>
                </c:pt>
                <c:pt idx="4">
                  <c:v>93.06</c:v>
                </c:pt>
                <c:pt idx="5">
                  <c:v>90.04</c:v>
                </c:pt>
                <c:pt idx="6">
                  <c:v>87.7</c:v>
                </c:pt>
                <c:pt idx="7">
                  <c:v>89.59</c:v>
                </c:pt>
              </c:numCache>
            </c:numRef>
          </c:val>
        </c:ser>
        <c:ser>
          <c:idx val="4"/>
          <c:order val="4"/>
          <c:tx>
            <c:strRef>
              <c:f>'escales psicomètriques'!$G$123:$G$124</c:f>
              <c:strCache>
                <c:ptCount val="1"/>
                <c:pt idx="0">
                  <c:v>12-year olds Boy </c:v>
                </c:pt>
              </c:strCache>
            </c:strRef>
          </c:tx>
          <c:spPr>
            <a:solidFill>
              <a:schemeClr val="accent2">
                <a:lumMod val="75000"/>
              </a:schemeClr>
            </a:solidFill>
          </c:spPr>
          <c:invertIfNegative val="0"/>
          <c:cat>
            <c:strRef>
              <c:f>'escales psicomètriques'!$B$125:$B$132</c:f>
              <c:strCache>
                <c:ptCount val="8"/>
                <c:pt idx="0">
                  <c:v>Home</c:v>
                </c:pt>
                <c:pt idx="1">
                  <c:v>Things</c:v>
                </c:pt>
                <c:pt idx="2">
                  <c:v>Relationships</c:v>
                </c:pt>
                <c:pt idx="3">
                  <c:v>AreaLiving</c:v>
                </c:pt>
                <c:pt idx="4">
                  <c:v>Health</c:v>
                </c:pt>
                <c:pt idx="5">
                  <c:v>Time</c:v>
                </c:pt>
                <c:pt idx="6">
                  <c:v>School</c:v>
                </c:pt>
                <c:pt idx="7">
                  <c:v>Personal</c:v>
                </c:pt>
              </c:strCache>
            </c:strRef>
          </c:cat>
          <c:val>
            <c:numRef>
              <c:f>'escales psicomètriques'!$G$125:$G$132</c:f>
              <c:numCache>
                <c:formatCode>General</c:formatCode>
                <c:ptCount val="8"/>
                <c:pt idx="0">
                  <c:v>89.86</c:v>
                </c:pt>
                <c:pt idx="1">
                  <c:v>91.36</c:v>
                </c:pt>
                <c:pt idx="2">
                  <c:v>86.12</c:v>
                </c:pt>
                <c:pt idx="3">
                  <c:v>76.64</c:v>
                </c:pt>
                <c:pt idx="4">
                  <c:v>90.77</c:v>
                </c:pt>
                <c:pt idx="5">
                  <c:v>85.69</c:v>
                </c:pt>
                <c:pt idx="6">
                  <c:v>77.900000000000006</c:v>
                </c:pt>
                <c:pt idx="7">
                  <c:v>84.669999999999973</c:v>
                </c:pt>
              </c:numCache>
            </c:numRef>
          </c:val>
        </c:ser>
        <c:ser>
          <c:idx val="5"/>
          <c:order val="5"/>
          <c:tx>
            <c:strRef>
              <c:f>'escales psicomètriques'!$H$123:$H$124</c:f>
              <c:strCache>
                <c:ptCount val="1"/>
                <c:pt idx="0">
                  <c:v>12-year olds Girls</c:v>
                </c:pt>
              </c:strCache>
            </c:strRef>
          </c:tx>
          <c:spPr>
            <a:solidFill>
              <a:srgbClr val="CC3399"/>
            </a:solidFill>
          </c:spPr>
          <c:invertIfNegative val="0"/>
          <c:cat>
            <c:strRef>
              <c:f>'escales psicomètriques'!$B$125:$B$132</c:f>
              <c:strCache>
                <c:ptCount val="8"/>
                <c:pt idx="0">
                  <c:v>Home</c:v>
                </c:pt>
                <c:pt idx="1">
                  <c:v>Things</c:v>
                </c:pt>
                <c:pt idx="2">
                  <c:v>Relationships</c:v>
                </c:pt>
                <c:pt idx="3">
                  <c:v>AreaLiving</c:v>
                </c:pt>
                <c:pt idx="4">
                  <c:v>Health</c:v>
                </c:pt>
                <c:pt idx="5">
                  <c:v>Time</c:v>
                </c:pt>
                <c:pt idx="6">
                  <c:v>School</c:v>
                </c:pt>
                <c:pt idx="7">
                  <c:v>Personal</c:v>
                </c:pt>
              </c:strCache>
            </c:strRef>
          </c:cat>
          <c:val>
            <c:numRef>
              <c:f>'escales psicomètriques'!$H$125:$H$132</c:f>
              <c:numCache>
                <c:formatCode>General</c:formatCode>
                <c:ptCount val="8"/>
                <c:pt idx="0">
                  <c:v>89.44</c:v>
                </c:pt>
                <c:pt idx="1">
                  <c:v>91.89</c:v>
                </c:pt>
                <c:pt idx="2">
                  <c:v>88.02</c:v>
                </c:pt>
                <c:pt idx="3">
                  <c:v>79.16</c:v>
                </c:pt>
                <c:pt idx="4">
                  <c:v>90.57</c:v>
                </c:pt>
                <c:pt idx="5">
                  <c:v>85.24</c:v>
                </c:pt>
                <c:pt idx="6">
                  <c:v>82.21</c:v>
                </c:pt>
                <c:pt idx="7">
                  <c:v>83.24</c:v>
                </c:pt>
              </c:numCache>
            </c:numRef>
          </c:val>
        </c:ser>
        <c:dLbls>
          <c:showLegendKey val="0"/>
          <c:showVal val="0"/>
          <c:showCatName val="0"/>
          <c:showSerName val="0"/>
          <c:showPercent val="0"/>
          <c:showBubbleSize val="0"/>
        </c:dLbls>
        <c:gapWidth val="150"/>
        <c:shape val="box"/>
        <c:axId val="52903296"/>
        <c:axId val="52909184"/>
        <c:axId val="0"/>
      </c:bar3DChart>
      <c:catAx>
        <c:axId val="52903296"/>
        <c:scaling>
          <c:orientation val="minMax"/>
        </c:scaling>
        <c:delete val="1"/>
        <c:axPos val="b"/>
        <c:majorTickMark val="out"/>
        <c:minorTickMark val="none"/>
        <c:tickLblPos val="nextTo"/>
        <c:crossAx val="52909184"/>
        <c:crosses val="autoZero"/>
        <c:auto val="1"/>
        <c:lblAlgn val="ctr"/>
        <c:lblOffset val="100"/>
        <c:noMultiLvlLbl val="0"/>
      </c:catAx>
      <c:valAx>
        <c:axId val="52909184"/>
        <c:scaling>
          <c:orientation val="minMax"/>
        </c:scaling>
        <c:delete val="0"/>
        <c:axPos val="l"/>
        <c:majorGridlines/>
        <c:numFmt formatCode="General" sourceLinked="1"/>
        <c:majorTickMark val="out"/>
        <c:minorTickMark val="none"/>
        <c:tickLblPos val="nextTo"/>
        <c:crossAx val="52903296"/>
        <c:crosses val="autoZero"/>
        <c:crossBetween val="between"/>
      </c:valAx>
    </c:plotArea>
    <c:legend>
      <c:legendPos val="r"/>
      <c:layout>
        <c:manualLayout>
          <c:xMode val="edge"/>
          <c:yMode val="edge"/>
          <c:x val="0.816537363894423"/>
          <c:y val="0.21554930715759299"/>
          <c:w val="0.174886761215967"/>
          <c:h val="0.532601225136205"/>
        </c:manualLayout>
      </c:layout>
      <c:overlay val="0"/>
      <c:txPr>
        <a:bodyPr/>
        <a:lstStyle/>
        <a:p>
          <a:pPr>
            <a:defRPr>
              <a:latin typeface="+mj-lt"/>
              <a:cs typeface="Times New Roman" panose="02020603050405020304" pitchFamily="18" charset="0"/>
            </a:defRPr>
          </a:pPr>
          <a:endParaRPr lang="ca-ES"/>
        </a:p>
      </c:txPr>
    </c:legend>
    <c:plotVisOnly val="1"/>
    <c:dispBlanksAs val="gap"/>
    <c:showDLblsOverMax val="0"/>
  </c:chart>
  <c:spPr>
    <a:ln>
      <a:noFill/>
    </a:ln>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889727958769211E-2"/>
          <c:y val="8.5240542844957051E-2"/>
          <c:w val="0.92806497918914632"/>
          <c:h val="0.70050083422792364"/>
        </c:manualLayout>
      </c:layout>
      <c:barChart>
        <c:barDir val="col"/>
        <c:grouping val="clustered"/>
        <c:varyColors val="0"/>
        <c:ser>
          <c:idx val="0"/>
          <c:order val="0"/>
          <c:tx>
            <c:strRef>
              <c:f>Sheet1!$B$1</c:f>
              <c:strCache>
                <c:ptCount val="1"/>
                <c:pt idx="0">
                  <c:v>Girls</c:v>
                </c:pt>
              </c:strCache>
            </c:strRef>
          </c:tx>
          <c:spPr>
            <a:solidFill>
              <a:srgbClr val="92D05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a-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UK*</c:v>
                </c:pt>
                <c:pt idx="1">
                  <c:v>Germany</c:v>
                </c:pt>
                <c:pt idx="2">
                  <c:v>S Korea</c:v>
                </c:pt>
                <c:pt idx="3">
                  <c:v>Norway</c:v>
                </c:pt>
                <c:pt idx="4">
                  <c:v>Turkey*</c:v>
                </c:pt>
                <c:pt idx="5">
                  <c:v>Estonia</c:v>
                </c:pt>
                <c:pt idx="6">
                  <c:v>Spain*</c:v>
                </c:pt>
                <c:pt idx="7">
                  <c:v>Romania</c:v>
                </c:pt>
                <c:pt idx="8">
                  <c:v>Israel</c:v>
                </c:pt>
                <c:pt idx="9">
                  <c:v>Algeria*</c:v>
                </c:pt>
                <c:pt idx="10">
                  <c:v>S Africa*</c:v>
                </c:pt>
                <c:pt idx="11">
                  <c:v>Ethiopia</c:v>
                </c:pt>
                <c:pt idx="12">
                  <c:v>Nepal</c:v>
                </c:pt>
                <c:pt idx="13">
                  <c:v>Colombia*</c:v>
                </c:pt>
              </c:strCache>
            </c:strRef>
          </c:cat>
          <c:val>
            <c:numRef>
              <c:f>Sheet1!$B$2:$B$15</c:f>
              <c:numCache>
                <c:formatCode>###0.00</c:formatCode>
                <c:ptCount val="14"/>
                <c:pt idx="0">
                  <c:v>7.3953397439497754</c:v>
                </c:pt>
                <c:pt idx="1">
                  <c:v>7.7771822061556124</c:v>
                </c:pt>
                <c:pt idx="2">
                  <c:v>6.9882477012356556</c:v>
                </c:pt>
                <c:pt idx="3">
                  <c:v>8.1162473269323208</c:v>
                </c:pt>
                <c:pt idx="4">
                  <c:v>8.6921742887425495</c:v>
                </c:pt>
                <c:pt idx="5">
                  <c:v>8.1412688375568525</c:v>
                </c:pt>
                <c:pt idx="6">
                  <c:v>8.5534352729332781</c:v>
                </c:pt>
                <c:pt idx="7">
                  <c:v>9.3031488717407029</c:v>
                </c:pt>
                <c:pt idx="8">
                  <c:v>9.1993561036766813</c:v>
                </c:pt>
                <c:pt idx="9">
                  <c:v>9.1338119531673243</c:v>
                </c:pt>
                <c:pt idx="10">
                  <c:v>8.7317790431986477</c:v>
                </c:pt>
                <c:pt idx="11">
                  <c:v>8.7566348338353972</c:v>
                </c:pt>
                <c:pt idx="12">
                  <c:v>7.9735080914674068</c:v>
                </c:pt>
                <c:pt idx="13">
                  <c:v>9.4792416367256003</c:v>
                </c:pt>
              </c:numCache>
            </c:numRef>
          </c:val>
        </c:ser>
        <c:ser>
          <c:idx val="1"/>
          <c:order val="1"/>
          <c:tx>
            <c:strRef>
              <c:f>Sheet1!$C$1</c:f>
              <c:strCache>
                <c:ptCount val="1"/>
                <c:pt idx="0">
                  <c:v>Boys</c:v>
                </c:pt>
              </c:strCache>
            </c:strRef>
          </c:tx>
          <c:spPr>
            <a:solidFill>
              <a:srgbClr val="0070C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a-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UK*</c:v>
                </c:pt>
                <c:pt idx="1">
                  <c:v>Germany</c:v>
                </c:pt>
                <c:pt idx="2">
                  <c:v>S Korea</c:v>
                </c:pt>
                <c:pt idx="3">
                  <c:v>Norway</c:v>
                </c:pt>
                <c:pt idx="4">
                  <c:v>Turkey*</c:v>
                </c:pt>
                <c:pt idx="5">
                  <c:v>Estonia</c:v>
                </c:pt>
                <c:pt idx="6">
                  <c:v>Spain*</c:v>
                </c:pt>
                <c:pt idx="7">
                  <c:v>Romania</c:v>
                </c:pt>
                <c:pt idx="8">
                  <c:v>Israel</c:v>
                </c:pt>
                <c:pt idx="9">
                  <c:v>Algeria*</c:v>
                </c:pt>
                <c:pt idx="10">
                  <c:v>S Africa*</c:v>
                </c:pt>
                <c:pt idx="11">
                  <c:v>Ethiopia</c:v>
                </c:pt>
                <c:pt idx="12">
                  <c:v>Nepal</c:v>
                </c:pt>
                <c:pt idx="13">
                  <c:v>Colombia*</c:v>
                </c:pt>
              </c:strCache>
            </c:strRef>
          </c:cat>
          <c:val>
            <c:numRef>
              <c:f>Sheet1!$C$2:$C$15</c:f>
              <c:numCache>
                <c:formatCode>###0.00</c:formatCode>
                <c:ptCount val="14"/>
                <c:pt idx="0">
                  <c:v>8.2292741311940354</c:v>
                </c:pt>
                <c:pt idx="1">
                  <c:v>8.5550614104401426</c:v>
                </c:pt>
                <c:pt idx="2">
                  <c:v>7.5465949911141799</c:v>
                </c:pt>
                <c:pt idx="3">
                  <c:v>8.6986423583657242</c:v>
                </c:pt>
                <c:pt idx="4">
                  <c:v>9.0835369531662078</c:v>
                </c:pt>
                <c:pt idx="5">
                  <c:v>8.5065184896891815</c:v>
                </c:pt>
                <c:pt idx="6">
                  <c:v>8.7256334002497073</c:v>
                </c:pt>
                <c:pt idx="7">
                  <c:v>9.367098451588646</c:v>
                </c:pt>
                <c:pt idx="8">
                  <c:v>9.2040922916332857</c:v>
                </c:pt>
                <c:pt idx="9">
                  <c:v>9.0939354229095244</c:v>
                </c:pt>
                <c:pt idx="10">
                  <c:v>8.6321739494303404</c:v>
                </c:pt>
                <c:pt idx="11">
                  <c:v>8.6087455705336353</c:v>
                </c:pt>
                <c:pt idx="12">
                  <c:v>7.8175491199297902</c:v>
                </c:pt>
                <c:pt idx="13">
                  <c:v>9.2115024958561609</c:v>
                </c:pt>
              </c:numCache>
            </c:numRef>
          </c:val>
        </c:ser>
        <c:dLbls>
          <c:showLegendKey val="0"/>
          <c:showVal val="0"/>
          <c:showCatName val="0"/>
          <c:showSerName val="0"/>
          <c:showPercent val="0"/>
          <c:showBubbleSize val="0"/>
        </c:dLbls>
        <c:gapWidth val="100"/>
        <c:axId val="133423872"/>
        <c:axId val="133425408"/>
      </c:barChart>
      <c:catAx>
        <c:axId val="13342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Gill Sans MT" panose="020B0502020104020203" pitchFamily="34" charset="0"/>
                <a:ea typeface="+mn-ea"/>
                <a:cs typeface="+mn-cs"/>
              </a:defRPr>
            </a:pPr>
            <a:endParaRPr lang="ca-ES"/>
          </a:p>
        </c:txPr>
        <c:crossAx val="133425408"/>
        <c:crosses val="autoZero"/>
        <c:auto val="1"/>
        <c:lblAlgn val="ctr"/>
        <c:lblOffset val="100"/>
        <c:noMultiLvlLbl val="0"/>
      </c:catAx>
      <c:valAx>
        <c:axId val="133425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Gill Sans MT" panose="020B0502020104020203" pitchFamily="34" charset="0"/>
                <a:ea typeface="+mn-ea"/>
                <a:cs typeface="+mn-cs"/>
              </a:defRPr>
            </a:pPr>
            <a:endParaRPr lang="ca-ES"/>
          </a:p>
        </c:txPr>
        <c:crossAx val="133423872"/>
        <c:crosses val="autoZero"/>
        <c:crossBetween val="between"/>
      </c:valAx>
      <c:spPr>
        <a:noFill/>
        <a:ln>
          <a:noFill/>
        </a:ln>
        <a:effectLst/>
      </c:spPr>
    </c:plotArea>
    <c:legend>
      <c:legendPos val="t"/>
      <c:layout>
        <c:manualLayout>
          <c:xMode val="edge"/>
          <c:yMode val="edge"/>
          <c:x val="0.35080076468754229"/>
          <c:y val="5.5666633076923372E-3"/>
          <c:w val="0.35160687743699204"/>
          <c:h val="5.11988261928570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Gill Sans MT" panose="020B0502020104020203" pitchFamily="34" charset="0"/>
              <a:ea typeface="+mn-ea"/>
              <a:cs typeface="+mn-cs"/>
            </a:defRPr>
          </a:pPr>
          <a:endParaRPr lang="ca-ES"/>
        </a:p>
      </c:txPr>
    </c:legend>
    <c:plotVisOnly val="1"/>
    <c:dispBlanksAs val="gap"/>
    <c:showDLblsOverMax val="0"/>
  </c:chart>
  <c:spPr>
    <a:noFill/>
    <a:ln>
      <a:noFill/>
    </a:ln>
    <a:effectLst/>
  </c:spPr>
  <c:txPr>
    <a:bodyPr/>
    <a:lstStyle/>
    <a:p>
      <a:pPr>
        <a:defRPr/>
      </a:pPr>
      <a:endParaRPr lang="ca-E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889727958769211E-2"/>
          <c:y val="8.5240542844957051E-2"/>
          <c:w val="0.92806497918914632"/>
          <c:h val="0.70050083422792364"/>
        </c:manualLayout>
      </c:layout>
      <c:barChart>
        <c:barDir val="col"/>
        <c:grouping val="clustered"/>
        <c:varyColors val="0"/>
        <c:ser>
          <c:idx val="0"/>
          <c:order val="0"/>
          <c:tx>
            <c:strRef>
              <c:f>Sheet1!$B$1</c:f>
              <c:strCache>
                <c:ptCount val="1"/>
                <c:pt idx="0">
                  <c:v>10 years old</c:v>
                </c:pt>
              </c:strCache>
            </c:strRef>
          </c:tx>
          <c:spPr>
            <a:solidFill>
              <a:srgbClr val="F1945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a-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S Korea</c:v>
                </c:pt>
                <c:pt idx="1">
                  <c:v>Spain*</c:v>
                </c:pt>
                <c:pt idx="2">
                  <c:v>Germany</c:v>
                </c:pt>
                <c:pt idx="3">
                  <c:v>Turkey*</c:v>
                </c:pt>
                <c:pt idx="4">
                  <c:v>Poland*</c:v>
                </c:pt>
                <c:pt idx="5">
                  <c:v>Estonia</c:v>
                </c:pt>
                <c:pt idx="6">
                  <c:v>UK*</c:v>
                </c:pt>
                <c:pt idx="7">
                  <c:v>Norway</c:v>
                </c:pt>
                <c:pt idx="8">
                  <c:v>Colombia*</c:v>
                </c:pt>
                <c:pt idx="9">
                  <c:v>Romania</c:v>
                </c:pt>
                <c:pt idx="10">
                  <c:v>Israel</c:v>
                </c:pt>
                <c:pt idx="11">
                  <c:v>Algeria*</c:v>
                </c:pt>
                <c:pt idx="12">
                  <c:v>S Africa*</c:v>
                </c:pt>
                <c:pt idx="13">
                  <c:v>Ethiopia</c:v>
                </c:pt>
                <c:pt idx="14">
                  <c:v>Nepal</c:v>
                </c:pt>
              </c:strCache>
            </c:strRef>
          </c:cat>
          <c:val>
            <c:numRef>
              <c:f>Sheet1!$B$2:$B$16</c:f>
              <c:numCache>
                <c:formatCode>###0.0</c:formatCode>
                <c:ptCount val="15"/>
                <c:pt idx="0">
                  <c:v>8.6336747131011737</c:v>
                </c:pt>
                <c:pt idx="1">
                  <c:v>8.6114748852724201</c:v>
                </c:pt>
                <c:pt idx="2">
                  <c:v>8.3597479946799993</c:v>
                </c:pt>
                <c:pt idx="3">
                  <c:v>9.5355909917677391</c:v>
                </c:pt>
                <c:pt idx="4">
                  <c:v>8.4003973262495055</c:v>
                </c:pt>
                <c:pt idx="5">
                  <c:v>8.4468869553407604</c:v>
                </c:pt>
                <c:pt idx="6">
                  <c:v>8.5671336217153815</c:v>
                </c:pt>
                <c:pt idx="7">
                  <c:v>8.8935959781545861</c:v>
                </c:pt>
                <c:pt idx="8">
                  <c:v>9.308520980703225</c:v>
                </c:pt>
                <c:pt idx="9">
                  <c:v>9.4465111066101084</c:v>
                </c:pt>
                <c:pt idx="10">
                  <c:v>8.5122983678763653</c:v>
                </c:pt>
                <c:pt idx="11">
                  <c:v>9.4492743515282491</c:v>
                </c:pt>
                <c:pt idx="12">
                  <c:v>8.7582638546057261</c:v>
                </c:pt>
                <c:pt idx="13">
                  <c:v>8.9721594645640206</c:v>
                </c:pt>
                <c:pt idx="14" formatCode="###0.00">
                  <c:v>8.9373081052815504</c:v>
                </c:pt>
              </c:numCache>
            </c:numRef>
          </c:val>
        </c:ser>
        <c:ser>
          <c:idx val="1"/>
          <c:order val="1"/>
          <c:tx>
            <c:strRef>
              <c:f>Sheet1!$C$1</c:f>
              <c:strCache>
                <c:ptCount val="1"/>
                <c:pt idx="0">
                  <c:v>12 years old</c:v>
                </c:pt>
              </c:strCache>
            </c:strRef>
          </c:tx>
          <c:spPr>
            <a:solidFill>
              <a:srgbClr val="76ABDC"/>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a-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S Korea</c:v>
                </c:pt>
                <c:pt idx="1">
                  <c:v>Spain*</c:v>
                </c:pt>
                <c:pt idx="2">
                  <c:v>Germany</c:v>
                </c:pt>
                <c:pt idx="3">
                  <c:v>Turkey*</c:v>
                </c:pt>
                <c:pt idx="4">
                  <c:v>Poland*</c:v>
                </c:pt>
                <c:pt idx="5">
                  <c:v>Estonia</c:v>
                </c:pt>
                <c:pt idx="6">
                  <c:v>UK*</c:v>
                </c:pt>
                <c:pt idx="7">
                  <c:v>Norway</c:v>
                </c:pt>
                <c:pt idx="8">
                  <c:v>Colombia*</c:v>
                </c:pt>
                <c:pt idx="9">
                  <c:v>Romania</c:v>
                </c:pt>
                <c:pt idx="10">
                  <c:v>Israel</c:v>
                </c:pt>
                <c:pt idx="11">
                  <c:v>Algeria*</c:v>
                </c:pt>
                <c:pt idx="12">
                  <c:v>S Africa*</c:v>
                </c:pt>
                <c:pt idx="13">
                  <c:v>Ethiopia</c:v>
                </c:pt>
                <c:pt idx="14">
                  <c:v>Nepal</c:v>
                </c:pt>
              </c:strCache>
            </c:strRef>
          </c:cat>
          <c:val>
            <c:numRef>
              <c:f>Sheet1!$C$2:$C$16</c:f>
              <c:numCache>
                <c:formatCode>###0.0</c:formatCode>
                <c:ptCount val="15"/>
                <c:pt idx="0">
                  <c:v>7.4070653340519357</c:v>
                </c:pt>
                <c:pt idx="1">
                  <c:v>7.7377371707276694</c:v>
                </c:pt>
                <c:pt idx="2">
                  <c:v>7.5315852925518785</c:v>
                </c:pt>
                <c:pt idx="3">
                  <c:v>8.6613083428779269</c:v>
                </c:pt>
                <c:pt idx="4">
                  <c:v>7.6873450717730503</c:v>
                </c:pt>
                <c:pt idx="5">
                  <c:v>7.7347344462499068</c:v>
                </c:pt>
                <c:pt idx="6">
                  <c:v>7.9231718143590442</c:v>
                </c:pt>
                <c:pt idx="7">
                  <c:v>8.5837507149047578</c:v>
                </c:pt>
                <c:pt idx="8">
                  <c:v>9.0165761555679396</c:v>
                </c:pt>
                <c:pt idx="9">
                  <c:v>9.1504596272380621</c:v>
                </c:pt>
                <c:pt idx="10">
                  <c:v>8.2720871436590144</c:v>
                </c:pt>
                <c:pt idx="11">
                  <c:v>9.1988528341305358</c:v>
                </c:pt>
                <c:pt idx="12">
                  <c:v>8.7201190207018975</c:v>
                </c:pt>
                <c:pt idx="13">
                  <c:v>9.0404697658275062</c:v>
                </c:pt>
                <c:pt idx="14" formatCode="###0.00">
                  <c:v>9.0553629828419258</c:v>
                </c:pt>
              </c:numCache>
            </c:numRef>
          </c:val>
        </c:ser>
        <c:dLbls>
          <c:showLegendKey val="0"/>
          <c:showVal val="0"/>
          <c:showCatName val="0"/>
          <c:showSerName val="0"/>
          <c:showPercent val="0"/>
          <c:showBubbleSize val="0"/>
        </c:dLbls>
        <c:gapWidth val="100"/>
        <c:axId val="133742976"/>
        <c:axId val="133744512"/>
      </c:barChart>
      <c:catAx>
        <c:axId val="13374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Gill Sans MT" panose="020B0502020104020203" pitchFamily="34" charset="0"/>
                <a:ea typeface="+mn-ea"/>
                <a:cs typeface="+mn-cs"/>
              </a:defRPr>
            </a:pPr>
            <a:endParaRPr lang="ca-ES"/>
          </a:p>
        </c:txPr>
        <c:crossAx val="133744512"/>
        <c:crosses val="autoZero"/>
        <c:auto val="1"/>
        <c:lblAlgn val="ctr"/>
        <c:lblOffset val="100"/>
        <c:noMultiLvlLbl val="0"/>
      </c:catAx>
      <c:valAx>
        <c:axId val="133744512"/>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Gill Sans MT" panose="020B0502020104020203" pitchFamily="34" charset="0"/>
                <a:ea typeface="+mn-ea"/>
                <a:cs typeface="+mn-cs"/>
              </a:defRPr>
            </a:pPr>
            <a:endParaRPr lang="ca-ES"/>
          </a:p>
        </c:txPr>
        <c:crossAx val="133742976"/>
        <c:crosses val="autoZero"/>
        <c:crossBetween val="between"/>
      </c:valAx>
      <c:spPr>
        <a:noFill/>
        <a:ln>
          <a:noFill/>
        </a:ln>
        <a:effectLst/>
      </c:spPr>
    </c:plotArea>
    <c:legend>
      <c:legendPos val="t"/>
      <c:layout>
        <c:manualLayout>
          <c:xMode val="edge"/>
          <c:yMode val="edge"/>
          <c:x val="0.22684040115519327"/>
          <c:y val="5.5666633076923372E-3"/>
          <c:w val="0.62431963340534091"/>
          <c:h val="5.11988261928570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Gill Sans MT" panose="020B0502020104020203" pitchFamily="34" charset="0"/>
              <a:ea typeface="+mn-ea"/>
              <a:cs typeface="+mn-cs"/>
            </a:defRPr>
          </a:pPr>
          <a:endParaRPr lang="ca-ES"/>
        </a:p>
      </c:txPr>
    </c:legend>
    <c:plotVisOnly val="1"/>
    <c:dispBlanksAs val="gap"/>
    <c:showDLblsOverMax val="0"/>
  </c:chart>
  <c:spPr>
    <a:noFill/>
    <a:ln>
      <a:noFill/>
    </a:ln>
    <a:effectLst/>
  </c:spPr>
  <c:txPr>
    <a:bodyPr/>
    <a:lstStyle/>
    <a:p>
      <a:pPr>
        <a:defRPr/>
      </a:pPr>
      <a:endParaRPr lang="ca-E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44011933244824"/>
          <c:y val="7.2262091478943261E-2"/>
          <c:w val="0.8271381196710067"/>
          <c:h val="0.79500335433904246"/>
        </c:manualLayout>
      </c:layout>
      <c:barChart>
        <c:barDir val="bar"/>
        <c:grouping val="percentStacked"/>
        <c:varyColors val="0"/>
        <c:ser>
          <c:idx val="0"/>
          <c:order val="0"/>
          <c:tx>
            <c:strRef>
              <c:f>Sheet1!$B$1</c:f>
              <c:strCache>
                <c:ptCount val="1"/>
                <c:pt idx="0">
                  <c:v>Never</c:v>
                </c:pt>
              </c:strCache>
            </c:strRef>
          </c:tx>
          <c:spPr>
            <a:solidFill>
              <a:srgbClr val="BAE4BC"/>
            </a:solidFill>
            <a:ln>
              <a:noFill/>
            </a:ln>
            <a:effectLst/>
          </c:spPr>
          <c:invertIfNegative val="0"/>
          <c:cat>
            <c:strRef>
              <c:f>Sheet1!$A$2:$A$16</c:f>
              <c:strCache>
                <c:ptCount val="15"/>
                <c:pt idx="0">
                  <c:v>S Korea</c:v>
                </c:pt>
                <c:pt idx="1">
                  <c:v>Algeria*</c:v>
                </c:pt>
                <c:pt idx="2">
                  <c:v>Norway</c:v>
                </c:pt>
                <c:pt idx="3">
                  <c:v>Germany</c:v>
                </c:pt>
                <c:pt idx="4">
                  <c:v>Ethiopia</c:v>
                </c:pt>
                <c:pt idx="5">
                  <c:v>Colombia*</c:v>
                </c:pt>
                <c:pt idx="6">
                  <c:v>Nepal</c:v>
                </c:pt>
                <c:pt idx="7">
                  <c:v>UK*</c:v>
                </c:pt>
                <c:pt idx="8">
                  <c:v>Poland*</c:v>
                </c:pt>
                <c:pt idx="9">
                  <c:v>Spain*</c:v>
                </c:pt>
                <c:pt idx="10">
                  <c:v>Israel</c:v>
                </c:pt>
                <c:pt idx="11">
                  <c:v>Romania</c:v>
                </c:pt>
                <c:pt idx="12">
                  <c:v>Estonia</c:v>
                </c:pt>
                <c:pt idx="13">
                  <c:v>Turkey*</c:v>
                </c:pt>
                <c:pt idx="14">
                  <c:v>S Africa*</c:v>
                </c:pt>
              </c:strCache>
            </c:strRef>
          </c:cat>
          <c:val>
            <c:numRef>
              <c:f>Sheet1!$B$2:$B$16</c:f>
              <c:numCache>
                <c:formatCode>###0.0%</c:formatCode>
                <c:ptCount val="15"/>
                <c:pt idx="0">
                  <c:v>0.88608247422680408</c:v>
                </c:pt>
                <c:pt idx="1">
                  <c:v>0.73547400611620783</c:v>
                </c:pt>
                <c:pt idx="2">
                  <c:v>0.75286757038581853</c:v>
                </c:pt>
                <c:pt idx="3">
                  <c:v>0.73166926677067079</c:v>
                </c:pt>
                <c:pt idx="4">
                  <c:v>0.68941294530857999</c:v>
                </c:pt>
                <c:pt idx="5">
                  <c:v>0.68205128205128207</c:v>
                </c:pt>
                <c:pt idx="6">
                  <c:v>0.58361391694725029</c:v>
                </c:pt>
                <c:pt idx="7">
                  <c:v>0.62394957983193278</c:v>
                </c:pt>
                <c:pt idx="8">
                  <c:v>0.69177350427350437</c:v>
                </c:pt>
                <c:pt idx="9">
                  <c:v>0.65847280334728031</c:v>
                </c:pt>
                <c:pt idx="10">
                  <c:v>0.61280330407847183</c:v>
                </c:pt>
                <c:pt idx="11">
                  <c:v>0.60124934929724105</c:v>
                </c:pt>
                <c:pt idx="12">
                  <c:v>0.56955380577427817</c:v>
                </c:pt>
                <c:pt idx="13">
                  <c:v>0.45528455284552843</c:v>
                </c:pt>
                <c:pt idx="14" formatCode="0%">
                  <c:v>0.50651955867602805</c:v>
                </c:pt>
              </c:numCache>
            </c:numRef>
          </c:val>
        </c:ser>
        <c:ser>
          <c:idx val="1"/>
          <c:order val="1"/>
          <c:tx>
            <c:strRef>
              <c:f>Sheet1!$C$1</c:f>
              <c:strCache>
                <c:ptCount val="1"/>
                <c:pt idx="0">
                  <c:v>Once</c:v>
                </c:pt>
              </c:strCache>
            </c:strRef>
          </c:tx>
          <c:spPr>
            <a:solidFill>
              <a:srgbClr val="7BCCC4"/>
            </a:solidFill>
            <a:ln>
              <a:noFill/>
            </a:ln>
            <a:effectLst/>
          </c:spPr>
          <c:invertIfNegative val="0"/>
          <c:cat>
            <c:strRef>
              <c:f>Sheet1!$A$2:$A$16</c:f>
              <c:strCache>
                <c:ptCount val="15"/>
                <c:pt idx="0">
                  <c:v>S Korea</c:v>
                </c:pt>
                <c:pt idx="1">
                  <c:v>Algeria*</c:v>
                </c:pt>
                <c:pt idx="2">
                  <c:v>Norway</c:v>
                </c:pt>
                <c:pt idx="3">
                  <c:v>Germany</c:v>
                </c:pt>
                <c:pt idx="4">
                  <c:v>Ethiopia</c:v>
                </c:pt>
                <c:pt idx="5">
                  <c:v>Colombia*</c:v>
                </c:pt>
                <c:pt idx="6">
                  <c:v>Nepal</c:v>
                </c:pt>
                <c:pt idx="7">
                  <c:v>UK*</c:v>
                </c:pt>
                <c:pt idx="8">
                  <c:v>Poland*</c:v>
                </c:pt>
                <c:pt idx="9">
                  <c:v>Spain*</c:v>
                </c:pt>
                <c:pt idx="10">
                  <c:v>Israel</c:v>
                </c:pt>
                <c:pt idx="11">
                  <c:v>Romania</c:v>
                </c:pt>
                <c:pt idx="12">
                  <c:v>Estonia</c:v>
                </c:pt>
                <c:pt idx="13">
                  <c:v>Turkey*</c:v>
                </c:pt>
                <c:pt idx="14">
                  <c:v>S Africa*</c:v>
                </c:pt>
              </c:strCache>
            </c:strRef>
          </c:cat>
          <c:val>
            <c:numRef>
              <c:f>Sheet1!$C$2:$C$16</c:f>
              <c:numCache>
                <c:formatCode>###0.0%</c:formatCode>
                <c:ptCount val="15"/>
                <c:pt idx="0">
                  <c:v>6.0309278350515465E-2</c:v>
                </c:pt>
                <c:pt idx="1">
                  <c:v>0.15494393476044852</c:v>
                </c:pt>
                <c:pt idx="2">
                  <c:v>0.13712200208550573</c:v>
                </c:pt>
                <c:pt idx="3">
                  <c:v>0.13000520020800832</c:v>
                </c:pt>
                <c:pt idx="4">
                  <c:v>0.15855494229804315</c:v>
                </c:pt>
                <c:pt idx="5">
                  <c:v>0.15282051282051282</c:v>
                </c:pt>
                <c:pt idx="6">
                  <c:v>0.23007856341189675</c:v>
                </c:pt>
                <c:pt idx="7">
                  <c:v>0.18119747899159663</c:v>
                </c:pt>
                <c:pt idx="8">
                  <c:v>0.12339743589743592</c:v>
                </c:pt>
                <c:pt idx="9">
                  <c:v>0.14487447698744771</c:v>
                </c:pt>
                <c:pt idx="10">
                  <c:v>0.18378936499741869</c:v>
                </c:pt>
                <c:pt idx="11">
                  <c:v>0.16189484643414889</c:v>
                </c:pt>
                <c:pt idx="12">
                  <c:v>0.17637795275590551</c:v>
                </c:pt>
                <c:pt idx="13">
                  <c:v>0.22052845528455284</c:v>
                </c:pt>
                <c:pt idx="14" formatCode="0%">
                  <c:v>0.18355065195586762</c:v>
                </c:pt>
              </c:numCache>
            </c:numRef>
          </c:val>
        </c:ser>
        <c:ser>
          <c:idx val="2"/>
          <c:order val="2"/>
          <c:tx>
            <c:strRef>
              <c:f>Sheet1!$D$1</c:f>
              <c:strCache>
                <c:ptCount val="1"/>
                <c:pt idx="0">
                  <c:v>2 or 3 times</c:v>
                </c:pt>
              </c:strCache>
            </c:strRef>
          </c:tx>
          <c:spPr>
            <a:solidFill>
              <a:srgbClr val="43A2CA"/>
            </a:solidFill>
            <a:ln>
              <a:noFill/>
            </a:ln>
            <a:effectLst/>
          </c:spPr>
          <c:invertIfNegative val="0"/>
          <c:cat>
            <c:strRef>
              <c:f>Sheet1!$A$2:$A$16</c:f>
              <c:strCache>
                <c:ptCount val="15"/>
                <c:pt idx="0">
                  <c:v>S Korea</c:v>
                </c:pt>
                <c:pt idx="1">
                  <c:v>Algeria*</c:v>
                </c:pt>
                <c:pt idx="2">
                  <c:v>Norway</c:v>
                </c:pt>
                <c:pt idx="3">
                  <c:v>Germany</c:v>
                </c:pt>
                <c:pt idx="4">
                  <c:v>Ethiopia</c:v>
                </c:pt>
                <c:pt idx="5">
                  <c:v>Colombia*</c:v>
                </c:pt>
                <c:pt idx="6">
                  <c:v>Nepal</c:v>
                </c:pt>
                <c:pt idx="7">
                  <c:v>UK*</c:v>
                </c:pt>
                <c:pt idx="8">
                  <c:v>Poland*</c:v>
                </c:pt>
                <c:pt idx="9">
                  <c:v>Spain*</c:v>
                </c:pt>
                <c:pt idx="10">
                  <c:v>Israel</c:v>
                </c:pt>
                <c:pt idx="11">
                  <c:v>Romania</c:v>
                </c:pt>
                <c:pt idx="12">
                  <c:v>Estonia</c:v>
                </c:pt>
                <c:pt idx="13">
                  <c:v>Turkey*</c:v>
                </c:pt>
                <c:pt idx="14">
                  <c:v>S Africa*</c:v>
                </c:pt>
              </c:strCache>
            </c:strRef>
          </c:cat>
          <c:val>
            <c:numRef>
              <c:f>Sheet1!$D$2:$D$16</c:f>
              <c:numCache>
                <c:formatCode>###0.0%</c:formatCode>
                <c:ptCount val="15"/>
                <c:pt idx="0">
                  <c:v>2.8350515463917526E-2</c:v>
                </c:pt>
                <c:pt idx="1">
                  <c:v>5.657492354740061E-2</c:v>
                </c:pt>
                <c:pt idx="2">
                  <c:v>5.526590198123045E-2</c:v>
                </c:pt>
                <c:pt idx="3">
                  <c:v>7.7483099323972959E-2</c:v>
                </c:pt>
                <c:pt idx="4">
                  <c:v>8.6803813346713485E-2</c:v>
                </c:pt>
                <c:pt idx="5">
                  <c:v>8.1025641025641026E-2</c:v>
                </c:pt>
                <c:pt idx="6">
                  <c:v>0.10101010101010101</c:v>
                </c:pt>
                <c:pt idx="7">
                  <c:v>0.10766806722689076</c:v>
                </c:pt>
                <c:pt idx="8">
                  <c:v>8.3867521367521361E-2</c:v>
                </c:pt>
                <c:pt idx="9">
                  <c:v>9.3619246861924688E-2</c:v>
                </c:pt>
                <c:pt idx="10">
                  <c:v>9.8089829633453793E-2</c:v>
                </c:pt>
                <c:pt idx="11">
                  <c:v>0.12024986985944822</c:v>
                </c:pt>
                <c:pt idx="12">
                  <c:v>0.11548556430446194</c:v>
                </c:pt>
                <c:pt idx="13">
                  <c:v>0.14939024390243902</c:v>
                </c:pt>
                <c:pt idx="14" formatCode="0%">
                  <c:v>0.11785356068204614</c:v>
                </c:pt>
              </c:numCache>
            </c:numRef>
          </c:val>
        </c:ser>
        <c:ser>
          <c:idx val="3"/>
          <c:order val="3"/>
          <c:tx>
            <c:strRef>
              <c:f>Sheet1!$E$1</c:f>
              <c:strCache>
                <c:ptCount val="1"/>
                <c:pt idx="0">
                  <c:v>More than 3 times</c:v>
                </c:pt>
              </c:strCache>
            </c:strRef>
          </c:tx>
          <c:spPr>
            <a:solidFill>
              <a:srgbClr val="0868AC"/>
            </a:solidFill>
            <a:ln>
              <a:noFill/>
            </a:ln>
            <a:effectLst/>
          </c:spPr>
          <c:invertIfNegative val="0"/>
          <c:cat>
            <c:strRef>
              <c:f>Sheet1!$A$2:$A$16</c:f>
              <c:strCache>
                <c:ptCount val="15"/>
                <c:pt idx="0">
                  <c:v>S Korea</c:v>
                </c:pt>
                <c:pt idx="1">
                  <c:v>Algeria*</c:v>
                </c:pt>
                <c:pt idx="2">
                  <c:v>Norway</c:v>
                </c:pt>
                <c:pt idx="3">
                  <c:v>Germany</c:v>
                </c:pt>
                <c:pt idx="4">
                  <c:v>Ethiopia</c:v>
                </c:pt>
                <c:pt idx="5">
                  <c:v>Colombia*</c:v>
                </c:pt>
                <c:pt idx="6">
                  <c:v>Nepal</c:v>
                </c:pt>
                <c:pt idx="7">
                  <c:v>UK*</c:v>
                </c:pt>
                <c:pt idx="8">
                  <c:v>Poland*</c:v>
                </c:pt>
                <c:pt idx="9">
                  <c:v>Spain*</c:v>
                </c:pt>
                <c:pt idx="10">
                  <c:v>Israel</c:v>
                </c:pt>
                <c:pt idx="11">
                  <c:v>Romania</c:v>
                </c:pt>
                <c:pt idx="12">
                  <c:v>Estonia</c:v>
                </c:pt>
                <c:pt idx="13">
                  <c:v>Turkey*</c:v>
                </c:pt>
                <c:pt idx="14">
                  <c:v>S Africa*</c:v>
                </c:pt>
              </c:strCache>
            </c:strRef>
          </c:cat>
          <c:val>
            <c:numRef>
              <c:f>Sheet1!$E$2:$E$16</c:f>
              <c:numCache>
                <c:formatCode>###0.0%</c:formatCode>
                <c:ptCount val="15"/>
                <c:pt idx="0">
                  <c:v>2.5257731958762887E-2</c:v>
                </c:pt>
                <c:pt idx="1">
                  <c:v>5.3007135575942915E-2</c:v>
                </c:pt>
                <c:pt idx="2">
                  <c:v>5.4744525547445265E-2</c:v>
                </c:pt>
                <c:pt idx="3">
                  <c:v>6.0842433697347896E-2</c:v>
                </c:pt>
                <c:pt idx="4">
                  <c:v>6.5228299046663316E-2</c:v>
                </c:pt>
                <c:pt idx="5">
                  <c:v>8.4102564102564101E-2</c:v>
                </c:pt>
                <c:pt idx="6">
                  <c:v>8.5297418630751964E-2</c:v>
                </c:pt>
                <c:pt idx="7">
                  <c:v>8.7184873949579828E-2</c:v>
                </c:pt>
                <c:pt idx="8">
                  <c:v>0.10096153846153846</c:v>
                </c:pt>
                <c:pt idx="9">
                  <c:v>0.10303347280334728</c:v>
                </c:pt>
                <c:pt idx="10">
                  <c:v>0.10531750129065565</c:v>
                </c:pt>
                <c:pt idx="11">
                  <c:v>0.11660593440916189</c:v>
                </c:pt>
                <c:pt idx="12">
                  <c:v>0.13858267716535433</c:v>
                </c:pt>
                <c:pt idx="13">
                  <c:v>0.17479674796747968</c:v>
                </c:pt>
                <c:pt idx="14" formatCode="0%">
                  <c:v>0.19207622868605817</c:v>
                </c:pt>
              </c:numCache>
            </c:numRef>
          </c:val>
        </c:ser>
        <c:dLbls>
          <c:showLegendKey val="0"/>
          <c:showVal val="0"/>
          <c:showCatName val="0"/>
          <c:showSerName val="0"/>
          <c:showPercent val="0"/>
          <c:showBubbleSize val="0"/>
        </c:dLbls>
        <c:gapWidth val="75"/>
        <c:overlap val="100"/>
        <c:axId val="133833472"/>
        <c:axId val="133835008"/>
      </c:barChart>
      <c:catAx>
        <c:axId val="133833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ca-ES"/>
          </a:p>
        </c:txPr>
        <c:crossAx val="133835008"/>
        <c:crosses val="autoZero"/>
        <c:auto val="1"/>
        <c:lblAlgn val="ctr"/>
        <c:lblOffset val="100"/>
        <c:noMultiLvlLbl val="0"/>
      </c:catAx>
      <c:valAx>
        <c:axId val="133835008"/>
        <c:scaling>
          <c:orientation val="minMax"/>
          <c:max val="1"/>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r>
                  <a:rPr lang="en-GB" sz="1600" baseline="0" dirty="0">
                    <a:solidFill>
                      <a:schemeClr val="tx1"/>
                    </a:solidFill>
                    <a:latin typeface="Gill Sans MT" panose="020B0502020104020203" pitchFamily="34" charset="0"/>
                  </a:rPr>
                  <a:t>% of children</a:t>
                </a:r>
              </a:p>
            </c:rich>
          </c:tx>
          <c:layout>
            <c:manualLayout>
              <c:xMode val="edge"/>
              <c:yMode val="edge"/>
              <c:x val="0.51207897846083317"/>
              <c:y val="0.934729145803326"/>
            </c:manualLayout>
          </c:layout>
          <c:overlay val="0"/>
          <c:spPr>
            <a:noFill/>
            <a:ln>
              <a:noFill/>
            </a:ln>
            <a:effectLst/>
          </c:spPr>
        </c:title>
        <c:numFmt formatCode="0%" sourceLinked="0"/>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ca-ES"/>
          </a:p>
        </c:txPr>
        <c:crossAx val="133833472"/>
        <c:crosses val="autoZero"/>
        <c:crossBetween val="between"/>
        <c:majorUnit val="0.1"/>
      </c:valAx>
      <c:spPr>
        <a:noFill/>
        <a:ln>
          <a:noFill/>
        </a:ln>
        <a:effectLst/>
      </c:spPr>
    </c:plotArea>
    <c:legend>
      <c:legendPos val="t"/>
      <c:layout>
        <c:manualLayout>
          <c:xMode val="edge"/>
          <c:yMode val="edge"/>
          <c:x val="0.16377443405227576"/>
          <c:y val="2.1167754454048334E-2"/>
          <c:w val="0.83622556594772424"/>
          <c:h val="5.953472609009074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ca-ES"/>
        </a:p>
      </c:txPr>
    </c:legend>
    <c:plotVisOnly val="1"/>
    <c:dispBlanksAs val="gap"/>
    <c:showDLblsOverMax val="0"/>
  </c:chart>
  <c:spPr>
    <a:solidFill>
      <a:schemeClr val="bg1"/>
    </a:solidFill>
    <a:ln w="9525" cap="flat" cmpd="sng" algn="ctr">
      <a:noFill/>
      <a:round/>
    </a:ln>
    <a:effectLst/>
  </c:spPr>
  <c:txPr>
    <a:bodyPr/>
    <a:lstStyle/>
    <a:p>
      <a:pPr>
        <a:defRPr/>
      </a:pPr>
      <a:endParaRPr lang="ca-E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12911174625405"/>
          <c:y val="7.2262091478943261E-2"/>
          <c:w val="0.83901948057099396"/>
          <c:h val="0.79500335433904246"/>
        </c:manualLayout>
      </c:layout>
      <c:barChart>
        <c:barDir val="bar"/>
        <c:grouping val="percentStacked"/>
        <c:varyColors val="0"/>
        <c:ser>
          <c:idx val="0"/>
          <c:order val="0"/>
          <c:tx>
            <c:strRef>
              <c:f>Sheet1!$B$1</c:f>
              <c:strCache>
                <c:ptCount val="1"/>
                <c:pt idx="0">
                  <c:v>Never</c:v>
                </c:pt>
              </c:strCache>
            </c:strRef>
          </c:tx>
          <c:spPr>
            <a:solidFill>
              <a:srgbClr val="BAE4BC"/>
            </a:solidFill>
            <a:ln>
              <a:noFill/>
            </a:ln>
            <a:effectLst/>
          </c:spPr>
          <c:invertIfNegative val="0"/>
          <c:cat>
            <c:strRef>
              <c:f>Sheet1!$A$2:$A$16</c:f>
              <c:strCache>
                <c:ptCount val="15"/>
                <c:pt idx="0">
                  <c:v>S Korea</c:v>
                </c:pt>
                <c:pt idx="1">
                  <c:v>Ethiopia</c:v>
                </c:pt>
                <c:pt idx="2">
                  <c:v>Norway</c:v>
                </c:pt>
                <c:pt idx="3">
                  <c:v>Spain*</c:v>
                </c:pt>
                <c:pt idx="4">
                  <c:v>Germany</c:v>
                </c:pt>
                <c:pt idx="5">
                  <c:v>Algeria*</c:v>
                </c:pt>
                <c:pt idx="6">
                  <c:v>Israel</c:v>
                </c:pt>
                <c:pt idx="7">
                  <c:v>Poland*</c:v>
                </c:pt>
                <c:pt idx="8">
                  <c:v>Turkey*</c:v>
                </c:pt>
                <c:pt idx="9">
                  <c:v>Nepal</c:v>
                </c:pt>
                <c:pt idx="10">
                  <c:v>Estonia</c:v>
                </c:pt>
                <c:pt idx="11">
                  <c:v>Colombia*</c:v>
                </c:pt>
                <c:pt idx="12">
                  <c:v>UK*</c:v>
                </c:pt>
                <c:pt idx="13">
                  <c:v>S Africa*</c:v>
                </c:pt>
                <c:pt idx="14">
                  <c:v>Romania</c:v>
                </c:pt>
              </c:strCache>
            </c:strRef>
          </c:cat>
          <c:val>
            <c:numRef>
              <c:f>Sheet1!$B$2:$B$16</c:f>
              <c:numCache>
                <c:formatCode>###0.0%</c:formatCode>
                <c:ptCount val="15"/>
                <c:pt idx="0">
                  <c:v>0.95728255275347396</c:v>
                </c:pt>
                <c:pt idx="1">
                  <c:v>0.72991967871485941</c:v>
                </c:pt>
                <c:pt idx="2">
                  <c:v>0.66491043203371969</c:v>
                </c:pt>
                <c:pt idx="3">
                  <c:v>0.67847411444141703</c:v>
                </c:pt>
                <c:pt idx="4">
                  <c:v>0.75889121338912136</c:v>
                </c:pt>
                <c:pt idx="5">
                  <c:v>0.69063631660631142</c:v>
                </c:pt>
                <c:pt idx="6">
                  <c:v>0.77490965410428503</c:v>
                </c:pt>
                <c:pt idx="7">
                  <c:v>0.71893981225842074</c:v>
                </c:pt>
                <c:pt idx="8">
                  <c:v>0.71574121242995414</c:v>
                </c:pt>
                <c:pt idx="9">
                  <c:v>0.51716114019778936</c:v>
                </c:pt>
                <c:pt idx="10">
                  <c:v>0.61769436997319038</c:v>
                </c:pt>
                <c:pt idx="11">
                  <c:v>0.5896753592336349</c:v>
                </c:pt>
                <c:pt idx="12">
                  <c:v>0.50053763440860211</c:v>
                </c:pt>
                <c:pt idx="13">
                  <c:v>0.54032258064516125</c:v>
                </c:pt>
                <c:pt idx="14">
                  <c:v>0.61998931052912876</c:v>
                </c:pt>
              </c:numCache>
            </c:numRef>
          </c:val>
        </c:ser>
        <c:ser>
          <c:idx val="1"/>
          <c:order val="1"/>
          <c:tx>
            <c:strRef>
              <c:f>Sheet1!$C$1</c:f>
              <c:strCache>
                <c:ptCount val="1"/>
                <c:pt idx="0">
                  <c:v>Once</c:v>
                </c:pt>
              </c:strCache>
            </c:strRef>
          </c:tx>
          <c:spPr>
            <a:solidFill>
              <a:srgbClr val="7BCCC4"/>
            </a:solidFill>
            <a:ln>
              <a:noFill/>
            </a:ln>
            <a:effectLst/>
          </c:spPr>
          <c:invertIfNegative val="0"/>
          <c:cat>
            <c:strRef>
              <c:f>Sheet1!$A$2:$A$16</c:f>
              <c:strCache>
                <c:ptCount val="15"/>
                <c:pt idx="0">
                  <c:v>S Korea</c:v>
                </c:pt>
                <c:pt idx="1">
                  <c:v>Ethiopia</c:v>
                </c:pt>
                <c:pt idx="2">
                  <c:v>Norway</c:v>
                </c:pt>
                <c:pt idx="3">
                  <c:v>Spain*</c:v>
                </c:pt>
                <c:pt idx="4">
                  <c:v>Germany</c:v>
                </c:pt>
                <c:pt idx="5">
                  <c:v>Algeria*</c:v>
                </c:pt>
                <c:pt idx="6">
                  <c:v>Israel</c:v>
                </c:pt>
                <c:pt idx="7">
                  <c:v>Poland*</c:v>
                </c:pt>
                <c:pt idx="8">
                  <c:v>Turkey*</c:v>
                </c:pt>
                <c:pt idx="9">
                  <c:v>Nepal</c:v>
                </c:pt>
                <c:pt idx="10">
                  <c:v>Estonia</c:v>
                </c:pt>
                <c:pt idx="11">
                  <c:v>Colombia*</c:v>
                </c:pt>
                <c:pt idx="12">
                  <c:v>UK*</c:v>
                </c:pt>
                <c:pt idx="13">
                  <c:v>S Africa*</c:v>
                </c:pt>
                <c:pt idx="14">
                  <c:v>Romania</c:v>
                </c:pt>
              </c:strCache>
            </c:strRef>
          </c:cat>
          <c:val>
            <c:numRef>
              <c:f>Sheet1!$C$2:$C$16</c:f>
              <c:numCache>
                <c:formatCode>###0.0%</c:formatCode>
                <c:ptCount val="15"/>
                <c:pt idx="0">
                  <c:v>2.4189397838394234E-2</c:v>
                </c:pt>
                <c:pt idx="1">
                  <c:v>0.13955823293172689</c:v>
                </c:pt>
                <c:pt idx="2">
                  <c:v>0.18335089567966281</c:v>
                </c:pt>
                <c:pt idx="3">
                  <c:v>0.15967302452316076</c:v>
                </c:pt>
                <c:pt idx="4">
                  <c:v>0.12343096234309624</c:v>
                </c:pt>
                <c:pt idx="5">
                  <c:v>0.16813243662700464</c:v>
                </c:pt>
                <c:pt idx="6">
                  <c:v>0.10635002581311306</c:v>
                </c:pt>
                <c:pt idx="7">
                  <c:v>0.12810601877415792</c:v>
                </c:pt>
                <c:pt idx="8">
                  <c:v>0.12124299541518084</c:v>
                </c:pt>
                <c:pt idx="9">
                  <c:v>0.2484002326934264</c:v>
                </c:pt>
                <c:pt idx="10">
                  <c:v>0.1672922252010724</c:v>
                </c:pt>
                <c:pt idx="11">
                  <c:v>0.18094731240021289</c:v>
                </c:pt>
                <c:pt idx="12">
                  <c:v>0.20591397849462365</c:v>
                </c:pt>
                <c:pt idx="13">
                  <c:v>0.17590725806451613</c:v>
                </c:pt>
                <c:pt idx="14">
                  <c:v>0.11811865312667023</c:v>
                </c:pt>
              </c:numCache>
            </c:numRef>
          </c:val>
        </c:ser>
        <c:ser>
          <c:idx val="2"/>
          <c:order val="2"/>
          <c:tx>
            <c:strRef>
              <c:f>Sheet1!$D$1</c:f>
              <c:strCache>
                <c:ptCount val="1"/>
                <c:pt idx="0">
                  <c:v>2 or 3 times</c:v>
                </c:pt>
              </c:strCache>
            </c:strRef>
          </c:tx>
          <c:spPr>
            <a:solidFill>
              <a:srgbClr val="43A2CA"/>
            </a:solidFill>
            <a:ln>
              <a:noFill/>
            </a:ln>
            <a:effectLst/>
          </c:spPr>
          <c:invertIfNegative val="0"/>
          <c:cat>
            <c:strRef>
              <c:f>Sheet1!$A$2:$A$16</c:f>
              <c:strCache>
                <c:ptCount val="15"/>
                <c:pt idx="0">
                  <c:v>S Korea</c:v>
                </c:pt>
                <c:pt idx="1">
                  <c:v>Ethiopia</c:v>
                </c:pt>
                <c:pt idx="2">
                  <c:v>Norway</c:v>
                </c:pt>
                <c:pt idx="3">
                  <c:v>Spain*</c:v>
                </c:pt>
                <c:pt idx="4">
                  <c:v>Germany</c:v>
                </c:pt>
                <c:pt idx="5">
                  <c:v>Algeria*</c:v>
                </c:pt>
                <c:pt idx="6">
                  <c:v>Israel</c:v>
                </c:pt>
                <c:pt idx="7">
                  <c:v>Poland*</c:v>
                </c:pt>
                <c:pt idx="8">
                  <c:v>Turkey*</c:v>
                </c:pt>
                <c:pt idx="9">
                  <c:v>Nepal</c:v>
                </c:pt>
                <c:pt idx="10">
                  <c:v>Estonia</c:v>
                </c:pt>
                <c:pt idx="11">
                  <c:v>Colombia*</c:v>
                </c:pt>
                <c:pt idx="12">
                  <c:v>UK*</c:v>
                </c:pt>
                <c:pt idx="13">
                  <c:v>S Africa*</c:v>
                </c:pt>
                <c:pt idx="14">
                  <c:v>Romania</c:v>
                </c:pt>
              </c:strCache>
            </c:strRef>
          </c:cat>
          <c:val>
            <c:numRef>
              <c:f>Sheet1!$D$2:$D$16</c:f>
              <c:numCache>
                <c:formatCode>###0.0%</c:formatCode>
                <c:ptCount val="15"/>
                <c:pt idx="0" formatCode="####.0%">
                  <c:v>9.2640247040658777E-3</c:v>
                </c:pt>
                <c:pt idx="1">
                  <c:v>7.2791164658634541E-2</c:v>
                </c:pt>
                <c:pt idx="2">
                  <c:v>9.3782929399367762E-2</c:v>
                </c:pt>
                <c:pt idx="3">
                  <c:v>9.9182561307901901E-2</c:v>
                </c:pt>
                <c:pt idx="4">
                  <c:v>4.8640167364016745E-2</c:v>
                </c:pt>
                <c:pt idx="5">
                  <c:v>6.9322296947749606E-2</c:v>
                </c:pt>
                <c:pt idx="6">
                  <c:v>4.4914816726897261E-2</c:v>
                </c:pt>
                <c:pt idx="7">
                  <c:v>7.3992269464384322E-2</c:v>
                </c:pt>
                <c:pt idx="8">
                  <c:v>7.7432501273560883E-2</c:v>
                </c:pt>
                <c:pt idx="9">
                  <c:v>0.14426992437463643</c:v>
                </c:pt>
                <c:pt idx="10">
                  <c:v>0.10938337801608579</c:v>
                </c:pt>
                <c:pt idx="11">
                  <c:v>0.11442256519425226</c:v>
                </c:pt>
                <c:pt idx="12">
                  <c:v>0.1553763440860215</c:v>
                </c:pt>
                <c:pt idx="13">
                  <c:v>0.11491935483870969</c:v>
                </c:pt>
                <c:pt idx="14">
                  <c:v>7.2153928380545157E-2</c:v>
                </c:pt>
              </c:numCache>
            </c:numRef>
          </c:val>
        </c:ser>
        <c:ser>
          <c:idx val="3"/>
          <c:order val="3"/>
          <c:tx>
            <c:strRef>
              <c:f>Sheet1!$E$1</c:f>
              <c:strCache>
                <c:ptCount val="1"/>
                <c:pt idx="0">
                  <c:v>More than 3 times</c:v>
                </c:pt>
              </c:strCache>
            </c:strRef>
          </c:tx>
          <c:spPr>
            <a:solidFill>
              <a:srgbClr val="0868AC"/>
            </a:solidFill>
            <a:ln>
              <a:noFill/>
            </a:ln>
            <a:effectLst/>
          </c:spPr>
          <c:invertIfNegative val="0"/>
          <c:cat>
            <c:strRef>
              <c:f>Sheet1!$A$2:$A$16</c:f>
              <c:strCache>
                <c:ptCount val="15"/>
                <c:pt idx="0">
                  <c:v>S Korea</c:v>
                </c:pt>
                <c:pt idx="1">
                  <c:v>Ethiopia</c:v>
                </c:pt>
                <c:pt idx="2">
                  <c:v>Norway</c:v>
                </c:pt>
                <c:pt idx="3">
                  <c:v>Spain*</c:v>
                </c:pt>
                <c:pt idx="4">
                  <c:v>Germany</c:v>
                </c:pt>
                <c:pt idx="5">
                  <c:v>Algeria*</c:v>
                </c:pt>
                <c:pt idx="6">
                  <c:v>Israel</c:v>
                </c:pt>
                <c:pt idx="7">
                  <c:v>Poland*</c:v>
                </c:pt>
                <c:pt idx="8">
                  <c:v>Turkey*</c:v>
                </c:pt>
                <c:pt idx="9">
                  <c:v>Nepal</c:v>
                </c:pt>
                <c:pt idx="10">
                  <c:v>Estonia</c:v>
                </c:pt>
                <c:pt idx="11">
                  <c:v>Colombia*</c:v>
                </c:pt>
                <c:pt idx="12">
                  <c:v>UK*</c:v>
                </c:pt>
                <c:pt idx="13">
                  <c:v>S Africa*</c:v>
                </c:pt>
                <c:pt idx="14">
                  <c:v>Romania</c:v>
                </c:pt>
              </c:strCache>
            </c:strRef>
          </c:cat>
          <c:val>
            <c:numRef>
              <c:f>Sheet1!$E$2:$E$16</c:f>
              <c:numCache>
                <c:formatCode>###0.0%</c:formatCode>
                <c:ptCount val="15"/>
                <c:pt idx="0" formatCode="####.0%">
                  <c:v>9.2640247040658777E-3</c:v>
                </c:pt>
                <c:pt idx="1">
                  <c:v>5.7730923694779127E-2</c:v>
                </c:pt>
                <c:pt idx="2">
                  <c:v>5.7955742887249737E-2</c:v>
                </c:pt>
                <c:pt idx="3">
                  <c:v>6.2670299727520432E-2</c:v>
                </c:pt>
                <c:pt idx="4">
                  <c:v>6.903765690376569E-2</c:v>
                </c:pt>
                <c:pt idx="5">
                  <c:v>7.1908949818934295E-2</c:v>
                </c:pt>
                <c:pt idx="6">
                  <c:v>7.3825503355704702E-2</c:v>
                </c:pt>
                <c:pt idx="7">
                  <c:v>7.8961899503037003E-2</c:v>
                </c:pt>
                <c:pt idx="8">
                  <c:v>8.5583290881304133E-2</c:v>
                </c:pt>
                <c:pt idx="9">
                  <c:v>9.016870273414776E-2</c:v>
                </c:pt>
                <c:pt idx="10">
                  <c:v>0.10563002680965146</c:v>
                </c:pt>
                <c:pt idx="11">
                  <c:v>0.11495476317189994</c:v>
                </c:pt>
                <c:pt idx="12">
                  <c:v>0.1381720430107527</c:v>
                </c:pt>
                <c:pt idx="13">
                  <c:v>0.16885080645161291</c:v>
                </c:pt>
                <c:pt idx="14">
                  <c:v>0.18973810796365581</c:v>
                </c:pt>
              </c:numCache>
            </c:numRef>
          </c:val>
        </c:ser>
        <c:dLbls>
          <c:showLegendKey val="0"/>
          <c:showVal val="0"/>
          <c:showCatName val="0"/>
          <c:showSerName val="0"/>
          <c:showPercent val="0"/>
          <c:showBubbleSize val="0"/>
        </c:dLbls>
        <c:gapWidth val="75"/>
        <c:overlap val="100"/>
        <c:axId val="133879296"/>
        <c:axId val="133880832"/>
      </c:barChart>
      <c:catAx>
        <c:axId val="133879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ca-ES"/>
          </a:p>
        </c:txPr>
        <c:crossAx val="133880832"/>
        <c:crosses val="autoZero"/>
        <c:auto val="1"/>
        <c:lblAlgn val="ctr"/>
        <c:lblOffset val="100"/>
        <c:noMultiLvlLbl val="0"/>
      </c:catAx>
      <c:valAx>
        <c:axId val="133880832"/>
        <c:scaling>
          <c:orientation val="minMax"/>
          <c:max val="1"/>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r>
                  <a:rPr lang="en-GB" dirty="0"/>
                  <a:t>% of children</a:t>
                </a:r>
              </a:p>
            </c:rich>
          </c:tx>
          <c:layout>
            <c:manualLayout>
              <c:xMode val="edge"/>
              <c:yMode val="edge"/>
              <c:x val="0.51207897846083317"/>
              <c:y val="0.934729145803326"/>
            </c:manualLayout>
          </c:layout>
          <c:overlay val="0"/>
          <c:spPr>
            <a:noFill/>
            <a:ln>
              <a:noFill/>
            </a:ln>
            <a:effectLst/>
          </c:spPr>
        </c:title>
        <c:numFmt formatCode="0%" sourceLinked="0"/>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ca-ES"/>
          </a:p>
        </c:txPr>
        <c:crossAx val="133879296"/>
        <c:crosses val="autoZero"/>
        <c:crossBetween val="between"/>
        <c:majorUnit val="0.1"/>
      </c:valAx>
      <c:spPr>
        <a:noFill/>
        <a:ln>
          <a:noFill/>
        </a:ln>
        <a:effectLst/>
      </c:spPr>
    </c:plotArea>
    <c:legend>
      <c:legendPos val="t"/>
      <c:layout>
        <c:manualLayout>
          <c:xMode val="edge"/>
          <c:yMode val="edge"/>
          <c:x val="0.16377443405227576"/>
          <c:y val="2.1167754454048334E-2"/>
          <c:w val="0.83622556594772424"/>
          <c:h val="5.953472609009074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ca-ES"/>
        </a:p>
      </c:txPr>
    </c:legend>
    <c:plotVisOnly val="1"/>
    <c:dispBlanksAs val="gap"/>
    <c:showDLblsOverMax val="0"/>
  </c:chart>
  <c:spPr>
    <a:solidFill>
      <a:schemeClr val="bg1"/>
    </a:solidFill>
    <a:ln w="9525" cap="flat" cmpd="sng" algn="ctr">
      <a:noFill/>
      <a:round/>
    </a:ln>
    <a:effectLst/>
  </c:spPr>
  <c:txPr>
    <a:bodyPr/>
    <a:lstStyle/>
    <a:p>
      <a:pPr>
        <a:defRPr sz="1600" baseline="0">
          <a:solidFill>
            <a:schemeClr val="tx1"/>
          </a:solidFill>
          <a:latin typeface="Gill Sans MT" panose="020B0502020104020203" pitchFamily="34" charset="0"/>
        </a:defRPr>
      </a:pPr>
      <a:endParaRPr lang="ca-E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2176576469806"/>
          <c:y val="8.0413299016755022E-2"/>
          <c:w val="0.82132743461159552"/>
          <c:h val="0.77374720544764142"/>
        </c:manualLayout>
      </c:layout>
      <c:barChart>
        <c:barDir val="bar"/>
        <c:grouping val="percentStacked"/>
        <c:varyColors val="0"/>
        <c:ser>
          <c:idx val="0"/>
          <c:order val="0"/>
          <c:tx>
            <c:strRef>
              <c:f>Sheet1!$B$1</c:f>
              <c:strCache>
                <c:ptCount val="1"/>
                <c:pt idx="0">
                  <c:v>No</c:v>
                </c:pt>
              </c:strCache>
            </c:strRef>
          </c:tx>
          <c:spPr>
            <a:solidFill>
              <a:srgbClr val="0868AC"/>
            </a:solidFill>
            <a:ln>
              <a:noFill/>
            </a:ln>
            <a:effectLst/>
          </c:spPr>
          <c:invertIfNegative val="0"/>
          <c:cat>
            <c:strRef>
              <c:f>Sheet1!$A$2:$A$16</c:f>
              <c:strCache>
                <c:ptCount val="15"/>
                <c:pt idx="0">
                  <c:v>UK*</c:v>
                </c:pt>
                <c:pt idx="1">
                  <c:v>S Korea</c:v>
                </c:pt>
                <c:pt idx="2">
                  <c:v>Israel</c:v>
                </c:pt>
                <c:pt idx="3">
                  <c:v>Germany</c:v>
                </c:pt>
                <c:pt idx="4">
                  <c:v>Algeria*</c:v>
                </c:pt>
                <c:pt idx="5">
                  <c:v>Spain*</c:v>
                </c:pt>
                <c:pt idx="6">
                  <c:v>Estonia</c:v>
                </c:pt>
                <c:pt idx="7">
                  <c:v>S Africa*</c:v>
                </c:pt>
                <c:pt idx="8">
                  <c:v>Ethiopia</c:v>
                </c:pt>
                <c:pt idx="9">
                  <c:v>Romania</c:v>
                </c:pt>
                <c:pt idx="10">
                  <c:v>Turkey*</c:v>
                </c:pt>
                <c:pt idx="11">
                  <c:v>Nepal</c:v>
                </c:pt>
                <c:pt idx="12">
                  <c:v>Poland*</c:v>
                </c:pt>
                <c:pt idx="13">
                  <c:v>Colombia*</c:v>
                </c:pt>
                <c:pt idx="14">
                  <c:v>Norway</c:v>
                </c:pt>
              </c:strCache>
            </c:strRef>
          </c:cat>
          <c:val>
            <c:numRef>
              <c:f>Sheet1!$B$2:$B$16</c:f>
              <c:numCache>
                <c:formatCode>###0.0%</c:formatCode>
                <c:ptCount val="15"/>
                <c:pt idx="0">
                  <c:v>0.17552916881775943</c:v>
                </c:pt>
                <c:pt idx="1">
                  <c:v>7.584128578603716E-2</c:v>
                </c:pt>
                <c:pt idx="2">
                  <c:v>0.15885947046843177</c:v>
                </c:pt>
                <c:pt idx="3">
                  <c:v>4.6146044624746453E-2</c:v>
                </c:pt>
                <c:pt idx="4">
                  <c:v>0.11440040140491721</c:v>
                </c:pt>
                <c:pt idx="5">
                  <c:v>0.10239429444727458</c:v>
                </c:pt>
                <c:pt idx="6">
                  <c:v>3.7783375314861464E-2</c:v>
                </c:pt>
                <c:pt idx="7">
                  <c:v>0.11550000000000001</c:v>
                </c:pt>
                <c:pt idx="8">
                  <c:v>0.20499999999999999</c:v>
                </c:pt>
                <c:pt idx="9">
                  <c:v>9.6593797661413308E-2</c:v>
                </c:pt>
                <c:pt idx="10">
                  <c:v>5.4663991975927785E-2</c:v>
                </c:pt>
                <c:pt idx="11">
                  <c:v>0.1322272498743087</c:v>
                </c:pt>
                <c:pt idx="12">
                  <c:v>3.268641470888662E-2</c:v>
                </c:pt>
                <c:pt idx="13">
                  <c:v>5.6208482370975983E-2</c:v>
                </c:pt>
                <c:pt idx="14">
                  <c:v>2.3809523809523808E-2</c:v>
                </c:pt>
              </c:numCache>
            </c:numRef>
          </c:val>
        </c:ser>
        <c:ser>
          <c:idx val="1"/>
          <c:order val="1"/>
          <c:tx>
            <c:strRef>
              <c:f>Sheet1!$C$1</c:f>
              <c:strCache>
                <c:ptCount val="1"/>
                <c:pt idx="0">
                  <c:v>Not sure</c:v>
                </c:pt>
              </c:strCache>
            </c:strRef>
          </c:tx>
          <c:spPr>
            <a:solidFill>
              <a:srgbClr val="BAE4BC"/>
            </a:solidFill>
            <a:ln>
              <a:noFill/>
            </a:ln>
            <a:effectLst/>
          </c:spPr>
          <c:invertIfNegative val="0"/>
          <c:cat>
            <c:strRef>
              <c:f>Sheet1!$A$2:$A$16</c:f>
              <c:strCache>
                <c:ptCount val="15"/>
                <c:pt idx="0">
                  <c:v>UK*</c:v>
                </c:pt>
                <c:pt idx="1">
                  <c:v>S Korea</c:v>
                </c:pt>
                <c:pt idx="2">
                  <c:v>Israel</c:v>
                </c:pt>
                <c:pt idx="3">
                  <c:v>Germany</c:v>
                </c:pt>
                <c:pt idx="4">
                  <c:v>Algeria*</c:v>
                </c:pt>
                <c:pt idx="5">
                  <c:v>Spain*</c:v>
                </c:pt>
                <c:pt idx="6">
                  <c:v>Estonia</c:v>
                </c:pt>
                <c:pt idx="7">
                  <c:v>S Africa*</c:v>
                </c:pt>
                <c:pt idx="8">
                  <c:v>Ethiopia</c:v>
                </c:pt>
                <c:pt idx="9">
                  <c:v>Romania</c:v>
                </c:pt>
                <c:pt idx="10">
                  <c:v>Turkey*</c:v>
                </c:pt>
                <c:pt idx="11">
                  <c:v>Nepal</c:v>
                </c:pt>
                <c:pt idx="12">
                  <c:v>Poland*</c:v>
                </c:pt>
                <c:pt idx="13">
                  <c:v>Colombia*</c:v>
                </c:pt>
                <c:pt idx="14">
                  <c:v>Norway</c:v>
                </c:pt>
              </c:strCache>
            </c:strRef>
          </c:cat>
          <c:val>
            <c:numRef>
              <c:f>Sheet1!$C$2:$C$16</c:f>
              <c:numCache>
                <c:formatCode>###0.0%</c:formatCode>
                <c:ptCount val="15"/>
                <c:pt idx="0">
                  <c:v>0.46566855962829118</c:v>
                </c:pt>
                <c:pt idx="1">
                  <c:v>0.48367654445002517</c:v>
                </c:pt>
                <c:pt idx="2">
                  <c:v>0.35794297352342158</c:v>
                </c:pt>
                <c:pt idx="3">
                  <c:v>0.46095334685598371</c:v>
                </c:pt>
                <c:pt idx="4">
                  <c:v>0.37932764676367287</c:v>
                </c:pt>
                <c:pt idx="5">
                  <c:v>0.38104941416199695</c:v>
                </c:pt>
                <c:pt idx="6">
                  <c:v>0.4231738035264484</c:v>
                </c:pt>
                <c:pt idx="7">
                  <c:v>0.34399999999999997</c:v>
                </c:pt>
                <c:pt idx="8">
                  <c:v>0.18</c:v>
                </c:pt>
                <c:pt idx="9">
                  <c:v>0.28774783934926285</c:v>
                </c:pt>
                <c:pt idx="10">
                  <c:v>0.26930792377131391</c:v>
                </c:pt>
                <c:pt idx="11">
                  <c:v>0.16088486676721969</c:v>
                </c:pt>
                <c:pt idx="12">
                  <c:v>0.25995914198161391</c:v>
                </c:pt>
                <c:pt idx="13">
                  <c:v>0.19570771589167091</c:v>
                </c:pt>
                <c:pt idx="14">
                  <c:v>0.20807453416149069</c:v>
                </c:pt>
              </c:numCache>
            </c:numRef>
          </c:val>
        </c:ser>
        <c:ser>
          <c:idx val="2"/>
          <c:order val="2"/>
          <c:tx>
            <c:strRef>
              <c:f>Sheet1!$D$1</c:f>
              <c:strCache>
                <c:ptCount val="1"/>
                <c:pt idx="0">
                  <c:v>Yes</c:v>
                </c:pt>
              </c:strCache>
            </c:strRef>
          </c:tx>
          <c:spPr>
            <a:solidFill>
              <a:srgbClr val="78C67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ca-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UK*</c:v>
                </c:pt>
                <c:pt idx="1">
                  <c:v>S Korea</c:v>
                </c:pt>
                <c:pt idx="2">
                  <c:v>Israel</c:v>
                </c:pt>
                <c:pt idx="3">
                  <c:v>Germany</c:v>
                </c:pt>
                <c:pt idx="4">
                  <c:v>Algeria*</c:v>
                </c:pt>
                <c:pt idx="5">
                  <c:v>Spain*</c:v>
                </c:pt>
                <c:pt idx="6">
                  <c:v>Estonia</c:v>
                </c:pt>
                <c:pt idx="7">
                  <c:v>S Africa*</c:v>
                </c:pt>
                <c:pt idx="8">
                  <c:v>Ethiopia</c:v>
                </c:pt>
                <c:pt idx="9">
                  <c:v>Romania</c:v>
                </c:pt>
                <c:pt idx="10">
                  <c:v>Turkey*</c:v>
                </c:pt>
                <c:pt idx="11">
                  <c:v>Nepal</c:v>
                </c:pt>
                <c:pt idx="12">
                  <c:v>Poland*</c:v>
                </c:pt>
                <c:pt idx="13">
                  <c:v>Colombia*</c:v>
                </c:pt>
                <c:pt idx="14">
                  <c:v>Norway</c:v>
                </c:pt>
              </c:strCache>
            </c:strRef>
          </c:cat>
          <c:val>
            <c:numRef>
              <c:f>Sheet1!$D$2:$D$16</c:f>
              <c:numCache>
                <c:formatCode>###0.0%</c:formatCode>
                <c:ptCount val="15"/>
                <c:pt idx="0">
                  <c:v>0.35880227155394939</c:v>
                </c:pt>
                <c:pt idx="1">
                  <c:v>0.44048216976393773</c:v>
                </c:pt>
                <c:pt idx="2">
                  <c:v>0.48319755600814668</c:v>
                </c:pt>
                <c:pt idx="3">
                  <c:v>0.49290060851926981</c:v>
                </c:pt>
                <c:pt idx="4">
                  <c:v>0.50627195183140994</c:v>
                </c:pt>
                <c:pt idx="5">
                  <c:v>0.51655629139072845</c:v>
                </c:pt>
                <c:pt idx="6">
                  <c:v>0.53904282115869018</c:v>
                </c:pt>
                <c:pt idx="7">
                  <c:v>0.54049999999999998</c:v>
                </c:pt>
                <c:pt idx="8">
                  <c:v>0.61499999999999999</c:v>
                </c:pt>
                <c:pt idx="9">
                  <c:v>0.61565836298932386</c:v>
                </c:pt>
                <c:pt idx="10">
                  <c:v>0.67602808425275829</c:v>
                </c:pt>
                <c:pt idx="11">
                  <c:v>0.70688788335847164</c:v>
                </c:pt>
                <c:pt idx="12">
                  <c:v>0.70735444330949948</c:v>
                </c:pt>
                <c:pt idx="13">
                  <c:v>0.74808380173735312</c:v>
                </c:pt>
                <c:pt idx="14">
                  <c:v>0.76811594202898548</c:v>
                </c:pt>
              </c:numCache>
            </c:numRef>
          </c:val>
        </c:ser>
        <c:dLbls>
          <c:showLegendKey val="0"/>
          <c:showVal val="0"/>
          <c:showCatName val="0"/>
          <c:showSerName val="0"/>
          <c:showPercent val="0"/>
          <c:showBubbleSize val="0"/>
        </c:dLbls>
        <c:gapWidth val="75"/>
        <c:overlap val="100"/>
        <c:axId val="133502848"/>
        <c:axId val="133504384"/>
      </c:barChart>
      <c:catAx>
        <c:axId val="133502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ca-ES"/>
          </a:p>
        </c:txPr>
        <c:crossAx val="133504384"/>
        <c:crosses val="autoZero"/>
        <c:auto val="1"/>
        <c:lblAlgn val="ctr"/>
        <c:lblOffset val="100"/>
        <c:noMultiLvlLbl val="0"/>
      </c:catAx>
      <c:valAx>
        <c:axId val="1335043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r>
                  <a:rPr lang="en-GB"/>
                  <a:t>% of children</a:t>
                </a:r>
              </a:p>
            </c:rich>
          </c:tx>
          <c:layout>
            <c:manualLayout>
              <c:xMode val="edge"/>
              <c:yMode val="edge"/>
              <c:x val="0.48266114507061425"/>
              <c:y val="0.93109729249975337"/>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ca-ES"/>
          </a:p>
        </c:txPr>
        <c:crossAx val="133502848"/>
        <c:crosses val="autoZero"/>
        <c:crossBetween val="between"/>
      </c:valAx>
      <c:spPr>
        <a:noFill/>
        <a:ln>
          <a:noFill/>
        </a:ln>
        <a:effectLst/>
      </c:spPr>
    </c:plotArea>
    <c:legend>
      <c:legendPos val="t"/>
      <c:layout>
        <c:manualLayout>
          <c:xMode val="edge"/>
          <c:yMode val="edge"/>
          <c:x val="0.23781268491620836"/>
          <c:y val="1.3824043735580854E-2"/>
          <c:w val="0.58552158872897242"/>
          <c:h val="7.046585413469154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ca-ES"/>
        </a:p>
      </c:txPr>
    </c:legend>
    <c:plotVisOnly val="1"/>
    <c:dispBlanksAs val="gap"/>
    <c:showDLblsOverMax val="0"/>
  </c:chart>
  <c:spPr>
    <a:solidFill>
      <a:schemeClr val="bg1"/>
    </a:solidFill>
    <a:ln w="9525" cap="flat" cmpd="sng" algn="ctr">
      <a:noFill/>
      <a:round/>
    </a:ln>
    <a:effectLst/>
  </c:spPr>
  <c:txPr>
    <a:bodyPr/>
    <a:lstStyle/>
    <a:p>
      <a:pPr>
        <a:defRPr sz="1600" baseline="0">
          <a:solidFill>
            <a:schemeClr val="tx1"/>
          </a:solidFill>
          <a:latin typeface="Gill Sans MT" panose="020B0502020104020203" pitchFamily="34" charset="0"/>
        </a:defRPr>
      </a:pPr>
      <a:endParaRPr lang="ca-E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2176576469806"/>
          <c:y val="8.0413299016755022E-2"/>
          <c:w val="0.82132743461159552"/>
          <c:h val="0.76128602225941233"/>
        </c:manualLayout>
      </c:layout>
      <c:barChart>
        <c:barDir val="bar"/>
        <c:grouping val="percentStacked"/>
        <c:varyColors val="0"/>
        <c:ser>
          <c:idx val="0"/>
          <c:order val="0"/>
          <c:tx>
            <c:strRef>
              <c:f>Sheet1!$B$1</c:f>
              <c:strCache>
                <c:ptCount val="1"/>
                <c:pt idx="0">
                  <c:v>No</c:v>
                </c:pt>
              </c:strCache>
            </c:strRef>
          </c:tx>
          <c:spPr>
            <a:solidFill>
              <a:srgbClr val="0868AC"/>
            </a:solidFill>
            <a:ln>
              <a:noFill/>
            </a:ln>
            <a:effectLst/>
          </c:spPr>
          <c:invertIfNegative val="0"/>
          <c:cat>
            <c:strRef>
              <c:f>Sheet1!$A$2:$A$16</c:f>
              <c:strCache>
                <c:ptCount val="15"/>
                <c:pt idx="0">
                  <c:v>S Korea</c:v>
                </c:pt>
                <c:pt idx="1">
                  <c:v>Algeria*</c:v>
                </c:pt>
                <c:pt idx="2">
                  <c:v>S Africa*</c:v>
                </c:pt>
                <c:pt idx="3">
                  <c:v>Colombia*</c:v>
                </c:pt>
                <c:pt idx="4">
                  <c:v>Poland*</c:v>
                </c:pt>
                <c:pt idx="5">
                  <c:v>Israel</c:v>
                </c:pt>
                <c:pt idx="6">
                  <c:v>Ethiopia</c:v>
                </c:pt>
                <c:pt idx="7">
                  <c:v>Romania</c:v>
                </c:pt>
                <c:pt idx="8">
                  <c:v>Spain*</c:v>
                </c:pt>
                <c:pt idx="9">
                  <c:v>Germany</c:v>
                </c:pt>
                <c:pt idx="10">
                  <c:v>Estonia</c:v>
                </c:pt>
                <c:pt idx="11">
                  <c:v>UK*</c:v>
                </c:pt>
                <c:pt idx="12">
                  <c:v>Turkey*</c:v>
                </c:pt>
                <c:pt idx="13">
                  <c:v>Nepal</c:v>
                </c:pt>
                <c:pt idx="14">
                  <c:v>Norway</c:v>
                </c:pt>
              </c:strCache>
            </c:strRef>
          </c:cat>
          <c:val>
            <c:numRef>
              <c:f>Sheet1!$B$2:$B$16</c:f>
              <c:numCache>
                <c:formatCode>###0.0%</c:formatCode>
                <c:ptCount val="15"/>
                <c:pt idx="0">
                  <c:v>0.17244846656611401</c:v>
                </c:pt>
                <c:pt idx="1">
                  <c:v>0.18825301204819275</c:v>
                </c:pt>
                <c:pt idx="2">
                  <c:v>0.19649999999999998</c:v>
                </c:pt>
                <c:pt idx="3">
                  <c:v>0.26431492842535786</c:v>
                </c:pt>
                <c:pt idx="4">
                  <c:v>0.10730710270822687</c:v>
                </c:pt>
                <c:pt idx="5">
                  <c:v>0.15615462868769073</c:v>
                </c:pt>
                <c:pt idx="6">
                  <c:v>0.25225225225225228</c:v>
                </c:pt>
                <c:pt idx="7">
                  <c:v>0.15736040609137056</c:v>
                </c:pt>
                <c:pt idx="8">
                  <c:v>8.3247687564234327E-2</c:v>
                </c:pt>
                <c:pt idx="9">
                  <c:v>9.114183307731695E-2</c:v>
                </c:pt>
                <c:pt idx="10">
                  <c:v>5.772151898734177E-2</c:v>
                </c:pt>
                <c:pt idx="11">
                  <c:v>9.1563786008230452E-2</c:v>
                </c:pt>
                <c:pt idx="12">
                  <c:v>9.3781344032096287E-2</c:v>
                </c:pt>
                <c:pt idx="13">
                  <c:v>0.12598425196850394</c:v>
                </c:pt>
                <c:pt idx="14">
                  <c:v>1.8896833503575076E-2</c:v>
                </c:pt>
              </c:numCache>
            </c:numRef>
          </c:val>
        </c:ser>
        <c:ser>
          <c:idx val="1"/>
          <c:order val="1"/>
          <c:tx>
            <c:strRef>
              <c:f>Sheet1!$C$1</c:f>
              <c:strCache>
                <c:ptCount val="1"/>
                <c:pt idx="0">
                  <c:v>Not sure</c:v>
                </c:pt>
              </c:strCache>
            </c:strRef>
          </c:tx>
          <c:spPr>
            <a:solidFill>
              <a:srgbClr val="BAE4BC"/>
            </a:solidFill>
            <a:ln>
              <a:noFill/>
            </a:ln>
            <a:effectLst/>
          </c:spPr>
          <c:invertIfNegative val="0"/>
          <c:cat>
            <c:strRef>
              <c:f>Sheet1!$A$2:$A$16</c:f>
              <c:strCache>
                <c:ptCount val="15"/>
                <c:pt idx="0">
                  <c:v>S Korea</c:v>
                </c:pt>
                <c:pt idx="1">
                  <c:v>Algeria*</c:v>
                </c:pt>
                <c:pt idx="2">
                  <c:v>S Africa*</c:v>
                </c:pt>
                <c:pt idx="3">
                  <c:v>Colombia*</c:v>
                </c:pt>
                <c:pt idx="4">
                  <c:v>Poland*</c:v>
                </c:pt>
                <c:pt idx="5">
                  <c:v>Israel</c:v>
                </c:pt>
                <c:pt idx="6">
                  <c:v>Ethiopia</c:v>
                </c:pt>
                <c:pt idx="7">
                  <c:v>Romania</c:v>
                </c:pt>
                <c:pt idx="8">
                  <c:v>Spain*</c:v>
                </c:pt>
                <c:pt idx="9">
                  <c:v>Germany</c:v>
                </c:pt>
                <c:pt idx="10">
                  <c:v>Estonia</c:v>
                </c:pt>
                <c:pt idx="11">
                  <c:v>UK*</c:v>
                </c:pt>
                <c:pt idx="12">
                  <c:v>Turkey*</c:v>
                </c:pt>
                <c:pt idx="13">
                  <c:v>Nepal</c:v>
                </c:pt>
                <c:pt idx="14">
                  <c:v>Norway</c:v>
                </c:pt>
              </c:strCache>
            </c:strRef>
          </c:cat>
          <c:val>
            <c:numRef>
              <c:f>Sheet1!$C$2:$C$16</c:f>
              <c:numCache>
                <c:formatCode>###0.0%</c:formatCode>
                <c:ptCount val="15"/>
                <c:pt idx="0">
                  <c:v>0.49421820010055306</c:v>
                </c:pt>
                <c:pt idx="1">
                  <c:v>0.40612449799196787</c:v>
                </c:pt>
                <c:pt idx="2">
                  <c:v>0.36499999999999999</c:v>
                </c:pt>
                <c:pt idx="3">
                  <c:v>0.28476482617586912</c:v>
                </c:pt>
                <c:pt idx="4">
                  <c:v>0.42973939703628006</c:v>
                </c:pt>
                <c:pt idx="5">
                  <c:v>0.37436419125127157</c:v>
                </c:pt>
                <c:pt idx="6">
                  <c:v>0.27177177177177181</c:v>
                </c:pt>
                <c:pt idx="7">
                  <c:v>0.34568527918781727</c:v>
                </c:pt>
                <c:pt idx="8">
                  <c:v>0.40801644398766695</c:v>
                </c:pt>
                <c:pt idx="9">
                  <c:v>0.37583205325140812</c:v>
                </c:pt>
                <c:pt idx="10">
                  <c:v>0.39746835443037976</c:v>
                </c:pt>
                <c:pt idx="11">
                  <c:v>0.3461934156378601</c:v>
                </c:pt>
                <c:pt idx="12">
                  <c:v>0.29538615847542626</c:v>
                </c:pt>
                <c:pt idx="13">
                  <c:v>0.22107813446396121</c:v>
                </c:pt>
                <c:pt idx="14">
                  <c:v>0.13687436159346272</c:v>
                </c:pt>
              </c:numCache>
            </c:numRef>
          </c:val>
        </c:ser>
        <c:ser>
          <c:idx val="2"/>
          <c:order val="2"/>
          <c:tx>
            <c:strRef>
              <c:f>Sheet1!$D$1</c:f>
              <c:strCache>
                <c:ptCount val="1"/>
                <c:pt idx="0">
                  <c:v>Yes</c:v>
                </c:pt>
              </c:strCache>
            </c:strRef>
          </c:tx>
          <c:spPr>
            <a:solidFill>
              <a:srgbClr val="78C67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Gill Sans MT" panose="020B0502020104020203" pitchFamily="34" charset="0"/>
                    <a:ea typeface="+mn-ea"/>
                    <a:cs typeface="+mn-cs"/>
                  </a:defRPr>
                </a:pPr>
                <a:endParaRPr lang="ca-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S Korea</c:v>
                </c:pt>
                <c:pt idx="1">
                  <c:v>Algeria*</c:v>
                </c:pt>
                <c:pt idx="2">
                  <c:v>S Africa*</c:v>
                </c:pt>
                <c:pt idx="3">
                  <c:v>Colombia*</c:v>
                </c:pt>
                <c:pt idx="4">
                  <c:v>Poland*</c:v>
                </c:pt>
                <c:pt idx="5">
                  <c:v>Israel</c:v>
                </c:pt>
                <c:pt idx="6">
                  <c:v>Ethiopia</c:v>
                </c:pt>
                <c:pt idx="7">
                  <c:v>Romania</c:v>
                </c:pt>
                <c:pt idx="8">
                  <c:v>Spain*</c:v>
                </c:pt>
                <c:pt idx="9">
                  <c:v>Germany</c:v>
                </c:pt>
                <c:pt idx="10">
                  <c:v>Estonia</c:v>
                </c:pt>
                <c:pt idx="11">
                  <c:v>UK*</c:v>
                </c:pt>
                <c:pt idx="12">
                  <c:v>Turkey*</c:v>
                </c:pt>
                <c:pt idx="13">
                  <c:v>Nepal</c:v>
                </c:pt>
                <c:pt idx="14">
                  <c:v>Norway</c:v>
                </c:pt>
              </c:strCache>
            </c:strRef>
          </c:cat>
          <c:val>
            <c:numRef>
              <c:f>Sheet1!$D$2:$D$16</c:f>
              <c:numCache>
                <c:formatCode>###0.0%</c:formatCode>
                <c:ptCount val="15"/>
                <c:pt idx="0">
                  <c:v>0.33333333333333337</c:v>
                </c:pt>
                <c:pt idx="1">
                  <c:v>0.40562248995983935</c:v>
                </c:pt>
                <c:pt idx="2">
                  <c:v>0.4385</c:v>
                </c:pt>
                <c:pt idx="3">
                  <c:v>0.45092024539877301</c:v>
                </c:pt>
                <c:pt idx="4">
                  <c:v>0.46295350025549309</c:v>
                </c:pt>
                <c:pt idx="5">
                  <c:v>0.46948118006103762</c:v>
                </c:pt>
                <c:pt idx="6">
                  <c:v>0.47597597597597596</c:v>
                </c:pt>
                <c:pt idx="7">
                  <c:v>0.4969543147208122</c:v>
                </c:pt>
                <c:pt idx="8">
                  <c:v>0.50873586844809859</c:v>
                </c:pt>
                <c:pt idx="9">
                  <c:v>0.53302611367127495</c:v>
                </c:pt>
                <c:pt idx="10">
                  <c:v>0.54481012658227845</c:v>
                </c:pt>
                <c:pt idx="11">
                  <c:v>0.56224279835390945</c:v>
                </c:pt>
                <c:pt idx="12">
                  <c:v>0.61083249749247737</c:v>
                </c:pt>
                <c:pt idx="13">
                  <c:v>0.65293761356753477</c:v>
                </c:pt>
                <c:pt idx="14">
                  <c:v>0.84422880490296226</c:v>
                </c:pt>
              </c:numCache>
            </c:numRef>
          </c:val>
        </c:ser>
        <c:dLbls>
          <c:showLegendKey val="0"/>
          <c:showVal val="0"/>
          <c:showCatName val="0"/>
          <c:showSerName val="0"/>
          <c:showPercent val="0"/>
          <c:showBubbleSize val="0"/>
        </c:dLbls>
        <c:gapWidth val="75"/>
        <c:overlap val="100"/>
        <c:axId val="133552384"/>
        <c:axId val="133566464"/>
      </c:barChart>
      <c:catAx>
        <c:axId val="133552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ca-ES"/>
          </a:p>
        </c:txPr>
        <c:crossAx val="133566464"/>
        <c:crosses val="autoZero"/>
        <c:auto val="1"/>
        <c:lblAlgn val="ctr"/>
        <c:lblOffset val="100"/>
        <c:noMultiLvlLbl val="0"/>
      </c:catAx>
      <c:valAx>
        <c:axId val="1335664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r>
                  <a:rPr lang="en-GB" sz="1600" baseline="0">
                    <a:solidFill>
                      <a:schemeClr val="tx1"/>
                    </a:solidFill>
                    <a:latin typeface="Gill Sans MT" panose="020B0502020104020203" pitchFamily="34" charset="0"/>
                  </a:rPr>
                  <a:t>% of children</a:t>
                </a:r>
              </a:p>
            </c:rich>
          </c:tx>
          <c:layout>
            <c:manualLayout>
              <c:xMode val="edge"/>
              <c:yMode val="edge"/>
              <c:x val="0.48266114507061425"/>
              <c:y val="0.93109729249975337"/>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ca-ES"/>
          </a:p>
        </c:txPr>
        <c:crossAx val="133552384"/>
        <c:crosses val="autoZero"/>
        <c:crossBetween val="between"/>
      </c:valAx>
      <c:spPr>
        <a:noFill/>
        <a:ln>
          <a:noFill/>
        </a:ln>
        <a:effectLst/>
      </c:spPr>
    </c:plotArea>
    <c:legend>
      <c:legendPos val="t"/>
      <c:layout>
        <c:manualLayout>
          <c:xMode val="edge"/>
          <c:yMode val="edge"/>
          <c:x val="0.2401647959358485"/>
          <c:y val="1.3824043735580854E-2"/>
          <c:w val="0.58552158872897242"/>
          <c:h val="7.0465854134691544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Gill Sans MT" panose="020B0502020104020203" pitchFamily="34" charset="0"/>
              <a:ea typeface="+mn-ea"/>
              <a:cs typeface="+mn-cs"/>
            </a:defRPr>
          </a:pPr>
          <a:endParaRPr lang="ca-ES"/>
        </a:p>
      </c:txPr>
    </c:legend>
    <c:plotVisOnly val="1"/>
    <c:dispBlanksAs val="gap"/>
    <c:showDLblsOverMax val="0"/>
  </c:chart>
  <c:spPr>
    <a:solidFill>
      <a:schemeClr val="bg1"/>
    </a:solidFill>
    <a:ln w="9525" cap="flat" cmpd="sng" algn="ctr">
      <a:noFill/>
      <a:round/>
    </a:ln>
    <a:effectLst/>
  </c:spPr>
  <c:txPr>
    <a:bodyPr/>
    <a:lstStyle/>
    <a:p>
      <a:pPr>
        <a:defRPr/>
      </a:pPr>
      <a:endParaRPr lang="ca-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724261865282265E-2"/>
          <c:y val="5.9124006488840815E-2"/>
          <c:w val="0.6686702831278426"/>
          <c:h val="0.7159597336316027"/>
        </c:manualLayout>
      </c:layout>
      <c:barChart>
        <c:barDir val="col"/>
        <c:grouping val="clustered"/>
        <c:varyColors val="0"/>
        <c:ser>
          <c:idx val="0"/>
          <c:order val="0"/>
          <c:tx>
            <c:strRef>
              <c:f>Hoja3!$A$3</c:f>
              <c:strCache>
                <c:ptCount val="1"/>
                <c:pt idx="0">
                  <c:v>Muy de acuerdo</c:v>
                </c:pt>
              </c:strCache>
            </c:strRef>
          </c:tx>
          <c:spPr>
            <a:solidFill>
              <a:srgbClr val="FFC000"/>
            </a:solidFill>
          </c:spPr>
          <c:invertIfNegative val="0"/>
          <c:cat>
            <c:strRef>
              <c:f>Hoja3!$B$2:$E$2</c:f>
              <c:strCache>
                <c:ptCount val="4"/>
                <c:pt idx="0">
                  <c:v>Mis padres (o las personas que me cuidan) me tratan bien</c:v>
                </c:pt>
                <c:pt idx="1">
                  <c:v>Normalmente mis amigos son amables conmigo</c:v>
                </c:pt>
                <c:pt idx="2">
                  <c:v>Mis compañeros me tratan bien</c:v>
                </c:pt>
                <c:pt idx="3">
                  <c:v>Mis profesores me tratan bien</c:v>
                </c:pt>
              </c:strCache>
            </c:strRef>
          </c:cat>
          <c:val>
            <c:numRef>
              <c:f>Hoja3!$B$3:$E$3</c:f>
              <c:numCache>
                <c:formatCode>General</c:formatCode>
                <c:ptCount val="4"/>
                <c:pt idx="0">
                  <c:v>88.86</c:v>
                </c:pt>
                <c:pt idx="1">
                  <c:v>89.91</c:v>
                </c:pt>
                <c:pt idx="2">
                  <c:v>90.63</c:v>
                </c:pt>
                <c:pt idx="3">
                  <c:v>90.3</c:v>
                </c:pt>
              </c:numCache>
            </c:numRef>
          </c:val>
        </c:ser>
        <c:ser>
          <c:idx val="1"/>
          <c:order val="1"/>
          <c:tx>
            <c:strRef>
              <c:f>Hoja3!$A$4</c:f>
              <c:strCache>
                <c:ptCount val="1"/>
                <c:pt idx="0">
                  <c:v>De acuerdo</c:v>
                </c:pt>
              </c:strCache>
            </c:strRef>
          </c:tx>
          <c:invertIfNegative val="0"/>
          <c:cat>
            <c:strRef>
              <c:f>Hoja3!$B$2:$E$2</c:f>
              <c:strCache>
                <c:ptCount val="4"/>
                <c:pt idx="0">
                  <c:v>Mis padres (o las personas que me cuidan) me tratan bien</c:v>
                </c:pt>
                <c:pt idx="1">
                  <c:v>Normalmente mis amigos son amables conmigo</c:v>
                </c:pt>
                <c:pt idx="2">
                  <c:v>Mis compañeros me tratan bien</c:v>
                </c:pt>
                <c:pt idx="3">
                  <c:v>Mis profesores me tratan bien</c:v>
                </c:pt>
              </c:strCache>
            </c:strRef>
          </c:cat>
          <c:val>
            <c:numRef>
              <c:f>Hoja3!$B$4:$E$4</c:f>
              <c:numCache>
                <c:formatCode>General</c:formatCode>
                <c:ptCount val="4"/>
                <c:pt idx="0">
                  <c:v>75.61</c:v>
                </c:pt>
                <c:pt idx="1">
                  <c:v>83.79</c:v>
                </c:pt>
                <c:pt idx="2">
                  <c:v>83.17</c:v>
                </c:pt>
                <c:pt idx="3">
                  <c:v>82.4</c:v>
                </c:pt>
              </c:numCache>
            </c:numRef>
          </c:val>
        </c:ser>
        <c:ser>
          <c:idx val="2"/>
          <c:order val="2"/>
          <c:tx>
            <c:strRef>
              <c:f>Hoja3!$A$5</c:f>
              <c:strCache>
                <c:ptCount val="1"/>
                <c:pt idx="0">
                  <c:v>Ni de acuerdo ni en desacuerdo</c:v>
                </c:pt>
              </c:strCache>
            </c:strRef>
          </c:tx>
          <c:invertIfNegative val="0"/>
          <c:cat>
            <c:strRef>
              <c:f>Hoja3!$B$2:$E$2</c:f>
              <c:strCache>
                <c:ptCount val="4"/>
                <c:pt idx="0">
                  <c:v>Mis padres (o las personas que me cuidan) me tratan bien</c:v>
                </c:pt>
                <c:pt idx="1">
                  <c:v>Normalmente mis amigos son amables conmigo</c:v>
                </c:pt>
                <c:pt idx="2">
                  <c:v>Mis compañeros me tratan bien</c:v>
                </c:pt>
                <c:pt idx="3">
                  <c:v>Mis profesores me tratan bien</c:v>
                </c:pt>
              </c:strCache>
            </c:strRef>
          </c:cat>
          <c:val>
            <c:numRef>
              <c:f>Hoja3!$B$5:$E$5</c:f>
              <c:numCache>
                <c:formatCode>General</c:formatCode>
                <c:ptCount val="4"/>
                <c:pt idx="0">
                  <c:v>60.1</c:v>
                </c:pt>
                <c:pt idx="1">
                  <c:v>78.5</c:v>
                </c:pt>
                <c:pt idx="2">
                  <c:v>74.959999999999994</c:v>
                </c:pt>
                <c:pt idx="3">
                  <c:v>76.39</c:v>
                </c:pt>
              </c:numCache>
            </c:numRef>
          </c:val>
        </c:ser>
        <c:ser>
          <c:idx val="3"/>
          <c:order val="3"/>
          <c:tx>
            <c:strRef>
              <c:f>Hoja3!$A$6</c:f>
              <c:strCache>
                <c:ptCount val="1"/>
                <c:pt idx="0">
                  <c:v>En desacuerdo</c:v>
                </c:pt>
              </c:strCache>
            </c:strRef>
          </c:tx>
          <c:invertIfNegative val="0"/>
          <c:cat>
            <c:strRef>
              <c:f>Hoja3!$B$2:$E$2</c:f>
              <c:strCache>
                <c:ptCount val="4"/>
                <c:pt idx="0">
                  <c:v>Mis padres (o las personas que me cuidan) me tratan bien</c:v>
                </c:pt>
                <c:pt idx="1">
                  <c:v>Normalmente mis amigos son amables conmigo</c:v>
                </c:pt>
                <c:pt idx="2">
                  <c:v>Mis compañeros me tratan bien</c:v>
                </c:pt>
                <c:pt idx="3">
                  <c:v>Mis profesores me tratan bien</c:v>
                </c:pt>
              </c:strCache>
            </c:strRef>
          </c:cat>
          <c:val>
            <c:numRef>
              <c:f>Hoja3!$B$6:$E$6</c:f>
              <c:numCache>
                <c:formatCode>General</c:formatCode>
                <c:ptCount val="4"/>
                <c:pt idx="0">
                  <c:v>51.27</c:v>
                </c:pt>
                <c:pt idx="1">
                  <c:v>67.459999999999994</c:v>
                </c:pt>
                <c:pt idx="2">
                  <c:v>70.680000000000007</c:v>
                </c:pt>
                <c:pt idx="3">
                  <c:v>73.58</c:v>
                </c:pt>
              </c:numCache>
            </c:numRef>
          </c:val>
        </c:ser>
        <c:ser>
          <c:idx val="4"/>
          <c:order val="4"/>
          <c:tx>
            <c:strRef>
              <c:f>Hoja3!$A$7</c:f>
              <c:strCache>
                <c:ptCount val="1"/>
                <c:pt idx="0">
                  <c:v>Muy en desacuerdo</c:v>
                </c:pt>
              </c:strCache>
            </c:strRef>
          </c:tx>
          <c:spPr>
            <a:solidFill>
              <a:srgbClr val="FF3300"/>
            </a:solidFill>
          </c:spPr>
          <c:invertIfNegative val="0"/>
          <c:cat>
            <c:strRef>
              <c:f>Hoja3!$B$2:$E$2</c:f>
              <c:strCache>
                <c:ptCount val="4"/>
                <c:pt idx="0">
                  <c:v>Mis padres (o las personas que me cuidan) me tratan bien</c:v>
                </c:pt>
                <c:pt idx="1">
                  <c:v>Normalmente mis amigos son amables conmigo</c:v>
                </c:pt>
                <c:pt idx="2">
                  <c:v>Mis compañeros me tratan bien</c:v>
                </c:pt>
                <c:pt idx="3">
                  <c:v>Mis profesores me tratan bien</c:v>
                </c:pt>
              </c:strCache>
            </c:strRef>
          </c:cat>
          <c:val>
            <c:numRef>
              <c:f>Hoja3!$B$7:$E$7</c:f>
              <c:numCache>
                <c:formatCode>General</c:formatCode>
                <c:ptCount val="4"/>
                <c:pt idx="0">
                  <c:v>81.41</c:v>
                </c:pt>
                <c:pt idx="1">
                  <c:v>74.59</c:v>
                </c:pt>
                <c:pt idx="2">
                  <c:v>74.53</c:v>
                </c:pt>
                <c:pt idx="3">
                  <c:v>76.91</c:v>
                </c:pt>
              </c:numCache>
            </c:numRef>
          </c:val>
        </c:ser>
        <c:dLbls>
          <c:showLegendKey val="0"/>
          <c:showVal val="0"/>
          <c:showCatName val="0"/>
          <c:showSerName val="0"/>
          <c:showPercent val="0"/>
          <c:showBubbleSize val="0"/>
        </c:dLbls>
        <c:gapWidth val="150"/>
        <c:axId val="51648768"/>
        <c:axId val="51662848"/>
      </c:barChart>
      <c:catAx>
        <c:axId val="51648768"/>
        <c:scaling>
          <c:orientation val="minMax"/>
        </c:scaling>
        <c:delete val="0"/>
        <c:axPos val="b"/>
        <c:majorTickMark val="out"/>
        <c:minorTickMark val="none"/>
        <c:tickLblPos val="nextTo"/>
        <c:txPr>
          <a:bodyPr/>
          <a:lstStyle/>
          <a:p>
            <a:pPr>
              <a:defRPr sz="1200"/>
            </a:pPr>
            <a:endParaRPr lang="ca-ES"/>
          </a:p>
        </c:txPr>
        <c:crossAx val="51662848"/>
        <c:crosses val="autoZero"/>
        <c:auto val="1"/>
        <c:lblAlgn val="ctr"/>
        <c:lblOffset val="100"/>
        <c:noMultiLvlLbl val="0"/>
      </c:catAx>
      <c:valAx>
        <c:axId val="51662848"/>
        <c:scaling>
          <c:orientation val="minMax"/>
          <c:max val="100"/>
          <c:min val="40"/>
        </c:scaling>
        <c:delete val="0"/>
        <c:axPos val="l"/>
        <c:majorGridlines/>
        <c:numFmt formatCode="General" sourceLinked="1"/>
        <c:majorTickMark val="out"/>
        <c:minorTickMark val="none"/>
        <c:tickLblPos val="nextTo"/>
        <c:crossAx val="51648768"/>
        <c:crosses val="autoZero"/>
        <c:crossBetween val="between"/>
      </c:valAx>
    </c:plotArea>
    <c:legend>
      <c:legendPos val="r"/>
      <c:legendEntry>
        <c:idx val="0"/>
        <c:txPr>
          <a:bodyPr/>
          <a:lstStyle/>
          <a:p>
            <a:pPr>
              <a:defRPr sz="1200"/>
            </a:pPr>
            <a:endParaRPr lang="ca-ES"/>
          </a:p>
        </c:txPr>
      </c:legendEntry>
      <c:legendEntry>
        <c:idx val="1"/>
        <c:txPr>
          <a:bodyPr/>
          <a:lstStyle/>
          <a:p>
            <a:pPr>
              <a:defRPr sz="1200"/>
            </a:pPr>
            <a:endParaRPr lang="ca-ES"/>
          </a:p>
        </c:txPr>
      </c:legendEntry>
      <c:legendEntry>
        <c:idx val="2"/>
        <c:txPr>
          <a:bodyPr/>
          <a:lstStyle/>
          <a:p>
            <a:pPr>
              <a:defRPr sz="1200"/>
            </a:pPr>
            <a:endParaRPr lang="ca-ES"/>
          </a:p>
        </c:txPr>
      </c:legendEntry>
      <c:legendEntry>
        <c:idx val="3"/>
        <c:txPr>
          <a:bodyPr/>
          <a:lstStyle/>
          <a:p>
            <a:pPr>
              <a:defRPr sz="1200"/>
            </a:pPr>
            <a:endParaRPr lang="ca-ES"/>
          </a:p>
        </c:txPr>
      </c:legendEntry>
      <c:legendEntry>
        <c:idx val="4"/>
        <c:txPr>
          <a:bodyPr/>
          <a:lstStyle/>
          <a:p>
            <a:pPr>
              <a:defRPr sz="1200"/>
            </a:pPr>
            <a:endParaRPr lang="ca-ES"/>
          </a:p>
        </c:txPr>
      </c:legendEntry>
      <c:layout>
        <c:manualLayout>
          <c:xMode val="edge"/>
          <c:yMode val="edge"/>
          <c:x val="0.73094010712828483"/>
          <c:y val="0.18034325671661691"/>
          <c:w val="0.2665400326052309"/>
          <c:h val="0.48123999081488283"/>
        </c:manualLayout>
      </c:layout>
      <c:overlay val="0"/>
    </c:legend>
    <c:plotVisOnly val="1"/>
    <c:dispBlanksAs val="gap"/>
    <c:showDLblsOverMax val="0"/>
  </c:chart>
  <c:spPr>
    <a:ln>
      <a:noFill/>
    </a:ln>
  </c:sp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53756277995476"/>
          <c:y val="0.14952630518040719"/>
          <c:w val="0.80169796230527735"/>
          <c:h val="0.6647313613111403"/>
        </c:manualLayout>
      </c:layout>
      <c:barChart>
        <c:barDir val="bar"/>
        <c:grouping val="percentStacked"/>
        <c:varyColors val="0"/>
        <c:ser>
          <c:idx val="0"/>
          <c:order val="0"/>
          <c:tx>
            <c:strRef>
              <c:f>Sheet1!$B$1</c:f>
              <c:strCache>
                <c:ptCount val="1"/>
                <c:pt idx="0">
                  <c:v>No</c:v>
                </c:pt>
              </c:strCache>
            </c:strRef>
          </c:tx>
          <c:spPr>
            <a:solidFill>
              <a:srgbClr val="0868AC"/>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Gill Sans MT" panose="020B0502020104020203" pitchFamily="34" charset="0"/>
                    <a:ea typeface="+mn-ea"/>
                    <a:cs typeface="+mn-cs"/>
                  </a:defRPr>
                </a:pPr>
                <a:endParaRPr lang="ca-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years old</c:v>
                </c:pt>
                <c:pt idx="1">
                  <c:v>10 years old</c:v>
                </c:pt>
              </c:strCache>
            </c:strRef>
          </c:cat>
          <c:val>
            <c:numRef>
              <c:f>Sheet1!$B$2:$B$3</c:f>
              <c:numCache>
                <c:formatCode>0.00%</c:formatCode>
                <c:ptCount val="2"/>
                <c:pt idx="0">
                  <c:v>0.155</c:v>
                </c:pt>
                <c:pt idx="1">
                  <c:v>0.12</c:v>
                </c:pt>
              </c:numCache>
            </c:numRef>
          </c:val>
        </c:ser>
        <c:ser>
          <c:idx val="1"/>
          <c:order val="1"/>
          <c:tx>
            <c:strRef>
              <c:f>Sheet1!$C$1</c:f>
              <c:strCache>
                <c:ptCount val="1"/>
                <c:pt idx="0">
                  <c:v>Not sure</c:v>
                </c:pt>
              </c:strCache>
            </c:strRef>
          </c:tx>
          <c:spPr>
            <a:solidFill>
              <a:srgbClr val="BAE4BC"/>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Gill Sans MT" panose="020B0502020104020203" pitchFamily="34" charset="0"/>
                    <a:ea typeface="+mn-ea"/>
                    <a:cs typeface="+mn-cs"/>
                  </a:defRPr>
                </a:pPr>
                <a:endParaRPr lang="ca-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years old</c:v>
                </c:pt>
                <c:pt idx="1">
                  <c:v>10 years old</c:v>
                </c:pt>
              </c:strCache>
            </c:strRef>
          </c:cat>
          <c:val>
            <c:numRef>
              <c:f>Sheet1!$C$2:$C$3</c:f>
              <c:numCache>
                <c:formatCode>0.00%</c:formatCode>
                <c:ptCount val="2"/>
                <c:pt idx="0">
                  <c:v>0.36499999999999999</c:v>
                </c:pt>
                <c:pt idx="1">
                  <c:v>0.32400000000000001</c:v>
                </c:pt>
              </c:numCache>
            </c:numRef>
          </c:val>
        </c:ser>
        <c:ser>
          <c:idx val="2"/>
          <c:order val="2"/>
          <c:tx>
            <c:strRef>
              <c:f>Sheet1!$D$1</c:f>
              <c:strCache>
                <c:ptCount val="1"/>
                <c:pt idx="0">
                  <c:v> Yes</c:v>
                </c:pt>
              </c:strCache>
            </c:strRef>
          </c:tx>
          <c:spPr>
            <a:solidFill>
              <a:srgbClr val="78C67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Gill Sans MT" panose="020B0502020104020203" pitchFamily="34" charset="0"/>
                    <a:ea typeface="+mn-ea"/>
                    <a:cs typeface="+mn-cs"/>
                  </a:defRPr>
                </a:pPr>
                <a:endParaRPr lang="ca-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years old</c:v>
                </c:pt>
                <c:pt idx="1">
                  <c:v>10 years old</c:v>
                </c:pt>
              </c:strCache>
            </c:strRef>
          </c:cat>
          <c:val>
            <c:numRef>
              <c:f>Sheet1!$D$2:$D$3</c:f>
              <c:numCache>
                <c:formatCode>0.00%</c:formatCode>
                <c:ptCount val="2"/>
                <c:pt idx="0">
                  <c:v>0.47899999999999998</c:v>
                </c:pt>
                <c:pt idx="1">
                  <c:v>0.55600000000000005</c:v>
                </c:pt>
              </c:numCache>
            </c:numRef>
          </c:val>
        </c:ser>
        <c:dLbls>
          <c:showLegendKey val="0"/>
          <c:showVal val="0"/>
          <c:showCatName val="0"/>
          <c:showSerName val="0"/>
          <c:showPercent val="0"/>
          <c:showBubbleSize val="0"/>
        </c:dLbls>
        <c:gapWidth val="150"/>
        <c:overlap val="100"/>
        <c:axId val="133647744"/>
        <c:axId val="133661824"/>
      </c:barChart>
      <c:catAx>
        <c:axId val="133647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Gill Sans MT" panose="020B0502020104020203" pitchFamily="34" charset="0"/>
                <a:ea typeface="+mn-ea"/>
                <a:cs typeface="+mn-cs"/>
              </a:defRPr>
            </a:pPr>
            <a:endParaRPr lang="ca-ES"/>
          </a:p>
        </c:txPr>
        <c:crossAx val="133661824"/>
        <c:crosses val="autoZero"/>
        <c:auto val="1"/>
        <c:lblAlgn val="ctr"/>
        <c:lblOffset val="100"/>
        <c:noMultiLvlLbl val="0"/>
      </c:catAx>
      <c:valAx>
        <c:axId val="1336618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Gill Sans MT" panose="020B0502020104020203" pitchFamily="34" charset="0"/>
                <a:ea typeface="+mn-ea"/>
                <a:cs typeface="+mn-cs"/>
              </a:defRPr>
            </a:pPr>
            <a:endParaRPr lang="ca-ES"/>
          </a:p>
        </c:txPr>
        <c:crossAx val="133647744"/>
        <c:crosses val="autoZero"/>
        <c:crossBetween val="between"/>
      </c:valAx>
      <c:spPr>
        <a:noFill/>
        <a:ln>
          <a:noFill/>
        </a:ln>
        <a:effectLst/>
      </c:spPr>
    </c:plotArea>
    <c:legend>
      <c:legendPos val="t"/>
      <c:layout>
        <c:manualLayout>
          <c:xMode val="edge"/>
          <c:yMode val="edge"/>
          <c:x val="0.32718276160917326"/>
          <c:y val="4.0314452731304171E-2"/>
          <c:w val="0.58552158872897242"/>
          <c:h val="7.046585413469154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Gill Sans MT" panose="020B0502020104020203" pitchFamily="34" charset="0"/>
              <a:ea typeface="+mn-ea"/>
              <a:cs typeface="+mn-cs"/>
            </a:defRPr>
          </a:pPr>
          <a:endParaRPr lang="ca-ES"/>
        </a:p>
      </c:txPr>
    </c:legend>
    <c:plotVisOnly val="1"/>
    <c:dispBlanksAs val="gap"/>
    <c:showDLblsOverMax val="0"/>
  </c:chart>
  <c:spPr>
    <a:solidFill>
      <a:schemeClr val="bg1"/>
    </a:solidFill>
    <a:ln w="9525" cap="flat" cmpd="sng" algn="ctr">
      <a:noFill/>
      <a:round/>
    </a:ln>
    <a:effectLst/>
  </c:spPr>
  <c:txPr>
    <a:bodyPr/>
    <a:lstStyle/>
    <a:p>
      <a:pPr>
        <a:defRPr sz="1600" baseline="0">
          <a:latin typeface="Gill Sans MT" panose="020B0502020104020203" pitchFamily="34" charset="0"/>
        </a:defRPr>
      </a:pPr>
      <a:endParaRPr lang="ca-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656824146981625E-2"/>
          <c:y val="5.0063961620249918E-2"/>
          <c:w val="0.65175207786526679"/>
          <c:h val="0.80322677967826173"/>
        </c:manualLayout>
      </c:layout>
      <c:barChart>
        <c:barDir val="col"/>
        <c:grouping val="clustered"/>
        <c:varyColors val="0"/>
        <c:ser>
          <c:idx val="0"/>
          <c:order val="0"/>
          <c:tx>
            <c:strRef>
              <c:f>Hoja4!$A$3</c:f>
              <c:strCache>
                <c:ptCount val="1"/>
                <c:pt idx="0">
                  <c:v>Muy de acuerdo</c:v>
                </c:pt>
              </c:strCache>
            </c:strRef>
          </c:tx>
          <c:spPr>
            <a:solidFill>
              <a:srgbClr val="FFC000"/>
            </a:solidFill>
          </c:spPr>
          <c:invertIfNegative val="0"/>
          <c:cat>
            <c:strRef>
              <c:f>Hoja4!$B$2:$D$2</c:f>
              <c:strCache>
                <c:ptCount val="3"/>
                <c:pt idx="0">
                  <c:v>Me siento seguro/a en casa</c:v>
                </c:pt>
                <c:pt idx="1">
                  <c:v>Me siento seguro/a cuando camino por las calles de la zona donde vivo</c:v>
                </c:pt>
                <c:pt idx="2">
                  <c:v>Me siento seguro/a en el instituto</c:v>
                </c:pt>
              </c:strCache>
            </c:strRef>
          </c:cat>
          <c:val>
            <c:numRef>
              <c:f>Hoja4!$B$3:$D$3</c:f>
              <c:numCache>
                <c:formatCode>General</c:formatCode>
                <c:ptCount val="3"/>
                <c:pt idx="0">
                  <c:v>89.09</c:v>
                </c:pt>
                <c:pt idx="1">
                  <c:v>90.53</c:v>
                </c:pt>
                <c:pt idx="2">
                  <c:v>90.69</c:v>
                </c:pt>
              </c:numCache>
            </c:numRef>
          </c:val>
        </c:ser>
        <c:ser>
          <c:idx val="1"/>
          <c:order val="1"/>
          <c:tx>
            <c:strRef>
              <c:f>Hoja4!$A$4</c:f>
              <c:strCache>
                <c:ptCount val="1"/>
                <c:pt idx="0">
                  <c:v>De acuerdo</c:v>
                </c:pt>
              </c:strCache>
            </c:strRef>
          </c:tx>
          <c:invertIfNegative val="0"/>
          <c:cat>
            <c:strRef>
              <c:f>Hoja4!$B$2:$D$2</c:f>
              <c:strCache>
                <c:ptCount val="3"/>
                <c:pt idx="0">
                  <c:v>Me siento seguro/a en casa</c:v>
                </c:pt>
                <c:pt idx="1">
                  <c:v>Me siento seguro/a cuando camino por las calles de la zona donde vivo</c:v>
                </c:pt>
                <c:pt idx="2">
                  <c:v>Me siento seguro/a en el instituto</c:v>
                </c:pt>
              </c:strCache>
            </c:strRef>
          </c:cat>
          <c:val>
            <c:numRef>
              <c:f>Hoja4!$B$4:$D$4</c:f>
              <c:numCache>
                <c:formatCode>General</c:formatCode>
                <c:ptCount val="3"/>
                <c:pt idx="0">
                  <c:v>79.2</c:v>
                </c:pt>
                <c:pt idx="1">
                  <c:v>86.29</c:v>
                </c:pt>
                <c:pt idx="2">
                  <c:v>83.86</c:v>
                </c:pt>
              </c:numCache>
            </c:numRef>
          </c:val>
        </c:ser>
        <c:ser>
          <c:idx val="2"/>
          <c:order val="2"/>
          <c:tx>
            <c:strRef>
              <c:f>Hoja4!$A$5</c:f>
              <c:strCache>
                <c:ptCount val="1"/>
                <c:pt idx="0">
                  <c:v>Ni de acuerdo ni en desacuerdo</c:v>
                </c:pt>
              </c:strCache>
            </c:strRef>
          </c:tx>
          <c:invertIfNegative val="0"/>
          <c:cat>
            <c:strRef>
              <c:f>Hoja4!$B$2:$D$2</c:f>
              <c:strCache>
                <c:ptCount val="3"/>
                <c:pt idx="0">
                  <c:v>Me siento seguro/a en casa</c:v>
                </c:pt>
                <c:pt idx="1">
                  <c:v>Me siento seguro/a cuando camino por las calles de la zona donde vivo</c:v>
                </c:pt>
                <c:pt idx="2">
                  <c:v>Me siento seguro/a en el instituto</c:v>
                </c:pt>
              </c:strCache>
            </c:strRef>
          </c:cat>
          <c:val>
            <c:numRef>
              <c:f>Hoja4!$B$5:$D$5</c:f>
              <c:numCache>
                <c:formatCode>General</c:formatCode>
                <c:ptCount val="3"/>
                <c:pt idx="0">
                  <c:v>67.94</c:v>
                </c:pt>
                <c:pt idx="1">
                  <c:v>82.66</c:v>
                </c:pt>
                <c:pt idx="2">
                  <c:v>77.989999999999995</c:v>
                </c:pt>
              </c:numCache>
            </c:numRef>
          </c:val>
        </c:ser>
        <c:ser>
          <c:idx val="3"/>
          <c:order val="3"/>
          <c:tx>
            <c:strRef>
              <c:f>Hoja4!$A$6</c:f>
              <c:strCache>
                <c:ptCount val="1"/>
                <c:pt idx="0">
                  <c:v>En desacuerdo</c:v>
                </c:pt>
              </c:strCache>
            </c:strRef>
          </c:tx>
          <c:invertIfNegative val="0"/>
          <c:cat>
            <c:strRef>
              <c:f>Hoja4!$B$2:$D$2</c:f>
              <c:strCache>
                <c:ptCount val="3"/>
                <c:pt idx="0">
                  <c:v>Me siento seguro/a en casa</c:v>
                </c:pt>
                <c:pt idx="1">
                  <c:v>Me siento seguro/a cuando camino por las calles de la zona donde vivo</c:v>
                </c:pt>
                <c:pt idx="2">
                  <c:v>Me siento seguro/a en el instituto</c:v>
                </c:pt>
              </c:strCache>
            </c:strRef>
          </c:cat>
          <c:val>
            <c:numRef>
              <c:f>Hoja4!$B$6:$D$6</c:f>
              <c:numCache>
                <c:formatCode>General</c:formatCode>
                <c:ptCount val="3"/>
                <c:pt idx="0">
                  <c:v>59.06</c:v>
                </c:pt>
                <c:pt idx="1">
                  <c:v>78.64</c:v>
                </c:pt>
                <c:pt idx="2">
                  <c:v>71.56</c:v>
                </c:pt>
              </c:numCache>
            </c:numRef>
          </c:val>
        </c:ser>
        <c:ser>
          <c:idx val="4"/>
          <c:order val="4"/>
          <c:tx>
            <c:strRef>
              <c:f>Hoja4!$A$7</c:f>
              <c:strCache>
                <c:ptCount val="1"/>
                <c:pt idx="0">
                  <c:v>Muy en desacuerdo</c:v>
                </c:pt>
              </c:strCache>
            </c:strRef>
          </c:tx>
          <c:spPr>
            <a:solidFill>
              <a:srgbClr val="FF3300"/>
            </a:solidFill>
          </c:spPr>
          <c:invertIfNegative val="0"/>
          <c:cat>
            <c:strRef>
              <c:f>Hoja4!$B$2:$D$2</c:f>
              <c:strCache>
                <c:ptCount val="3"/>
                <c:pt idx="0">
                  <c:v>Me siento seguro/a en casa</c:v>
                </c:pt>
                <c:pt idx="1">
                  <c:v>Me siento seguro/a cuando camino por las calles de la zona donde vivo</c:v>
                </c:pt>
                <c:pt idx="2">
                  <c:v>Me siento seguro/a en el instituto</c:v>
                </c:pt>
              </c:strCache>
            </c:strRef>
          </c:cat>
          <c:val>
            <c:numRef>
              <c:f>Hoja4!$B$7:$D$7</c:f>
              <c:numCache>
                <c:formatCode>General</c:formatCode>
                <c:ptCount val="3"/>
                <c:pt idx="0">
                  <c:v>68.959999999999994</c:v>
                </c:pt>
                <c:pt idx="1">
                  <c:v>75.28</c:v>
                </c:pt>
                <c:pt idx="2">
                  <c:v>71.64</c:v>
                </c:pt>
              </c:numCache>
            </c:numRef>
          </c:val>
        </c:ser>
        <c:dLbls>
          <c:showLegendKey val="0"/>
          <c:showVal val="0"/>
          <c:showCatName val="0"/>
          <c:showSerName val="0"/>
          <c:showPercent val="0"/>
          <c:showBubbleSize val="0"/>
        </c:dLbls>
        <c:gapWidth val="150"/>
        <c:axId val="51723264"/>
        <c:axId val="51729152"/>
      </c:barChart>
      <c:catAx>
        <c:axId val="51723264"/>
        <c:scaling>
          <c:orientation val="minMax"/>
        </c:scaling>
        <c:delete val="0"/>
        <c:axPos val="b"/>
        <c:majorTickMark val="out"/>
        <c:minorTickMark val="none"/>
        <c:tickLblPos val="nextTo"/>
        <c:txPr>
          <a:bodyPr/>
          <a:lstStyle/>
          <a:p>
            <a:pPr>
              <a:defRPr sz="1200"/>
            </a:pPr>
            <a:endParaRPr lang="ca-ES"/>
          </a:p>
        </c:txPr>
        <c:crossAx val="51729152"/>
        <c:crosses val="autoZero"/>
        <c:auto val="1"/>
        <c:lblAlgn val="ctr"/>
        <c:lblOffset val="100"/>
        <c:noMultiLvlLbl val="0"/>
      </c:catAx>
      <c:valAx>
        <c:axId val="51729152"/>
        <c:scaling>
          <c:orientation val="minMax"/>
          <c:max val="100"/>
          <c:min val="40"/>
        </c:scaling>
        <c:delete val="0"/>
        <c:axPos val="l"/>
        <c:majorGridlines/>
        <c:numFmt formatCode="General" sourceLinked="1"/>
        <c:majorTickMark val="out"/>
        <c:minorTickMark val="none"/>
        <c:tickLblPos val="nextTo"/>
        <c:crossAx val="51723264"/>
        <c:crosses val="autoZero"/>
        <c:crossBetween val="between"/>
      </c:valAx>
    </c:plotArea>
    <c:legend>
      <c:legendPos val="r"/>
      <c:layout>
        <c:manualLayout>
          <c:xMode val="edge"/>
          <c:yMode val="edge"/>
          <c:x val="0.71581493055555556"/>
          <c:y val="0.22073305555555553"/>
          <c:w val="0.27757048611111113"/>
          <c:h val="0.48476805555555558"/>
        </c:manualLayout>
      </c:layout>
      <c:overlay val="0"/>
      <c:txPr>
        <a:bodyPr/>
        <a:lstStyle/>
        <a:p>
          <a:pPr>
            <a:defRPr sz="1200"/>
          </a:pPr>
          <a:endParaRPr lang="ca-ES"/>
        </a:p>
      </c:txPr>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Hoja1!$A$2</c:f>
              <c:strCache>
                <c:ptCount val="1"/>
                <c:pt idx="0">
                  <c:v>Nens</c:v>
                </c:pt>
              </c:strCache>
            </c:strRef>
          </c:tx>
          <c:invertIfNegative val="0"/>
          <c:dLbls>
            <c:txPr>
              <a:bodyPr/>
              <a:lstStyle/>
              <a:p>
                <a:pPr>
                  <a:defRPr sz="1100" b="1"/>
                </a:pPr>
                <a:endParaRPr lang="ca-ES"/>
              </a:p>
            </c:txPr>
            <c:dLblPos val="inEnd"/>
            <c:showLegendKey val="0"/>
            <c:showVal val="1"/>
            <c:showCatName val="0"/>
            <c:showSerName val="0"/>
            <c:showPercent val="0"/>
            <c:showBubbleSize val="0"/>
            <c:showLeaderLines val="0"/>
          </c:dLbls>
          <c:cat>
            <c:strRef>
              <c:f>Hoja1!$B$1:$D$1</c:f>
              <c:strCache>
                <c:ptCount val="3"/>
                <c:pt idx="0">
                  <c:v>3r EP</c:v>
                </c:pt>
                <c:pt idx="1">
                  <c:v>5è EP</c:v>
                </c:pt>
                <c:pt idx="2">
                  <c:v>1r ESO</c:v>
                </c:pt>
              </c:strCache>
            </c:strRef>
          </c:cat>
          <c:val>
            <c:numRef>
              <c:f>Hoja1!$B$2:$D$2</c:f>
              <c:numCache>
                <c:formatCode>General</c:formatCode>
                <c:ptCount val="3"/>
                <c:pt idx="0">
                  <c:v>9.5</c:v>
                </c:pt>
                <c:pt idx="1">
                  <c:v>9.42</c:v>
                </c:pt>
                <c:pt idx="2">
                  <c:v>9.14</c:v>
                </c:pt>
              </c:numCache>
            </c:numRef>
          </c:val>
        </c:ser>
        <c:ser>
          <c:idx val="1"/>
          <c:order val="1"/>
          <c:tx>
            <c:strRef>
              <c:f>Hoja1!$A$3</c:f>
              <c:strCache>
                <c:ptCount val="1"/>
                <c:pt idx="0">
                  <c:v>Nenes</c:v>
                </c:pt>
              </c:strCache>
            </c:strRef>
          </c:tx>
          <c:invertIfNegative val="0"/>
          <c:dLbls>
            <c:txPr>
              <a:bodyPr/>
              <a:lstStyle/>
              <a:p>
                <a:pPr>
                  <a:defRPr sz="1100" b="1"/>
                </a:pPr>
                <a:endParaRPr lang="ca-ES"/>
              </a:p>
            </c:txPr>
            <c:dLblPos val="inEnd"/>
            <c:showLegendKey val="0"/>
            <c:showVal val="1"/>
            <c:showCatName val="0"/>
            <c:showSerName val="0"/>
            <c:showPercent val="0"/>
            <c:showBubbleSize val="0"/>
            <c:showLeaderLines val="0"/>
          </c:dLbls>
          <c:cat>
            <c:strRef>
              <c:f>Hoja1!$B$1:$D$1</c:f>
              <c:strCache>
                <c:ptCount val="3"/>
                <c:pt idx="0">
                  <c:v>3r EP</c:v>
                </c:pt>
                <c:pt idx="1">
                  <c:v>5è EP</c:v>
                </c:pt>
                <c:pt idx="2">
                  <c:v>1r ESO</c:v>
                </c:pt>
              </c:strCache>
            </c:strRef>
          </c:cat>
          <c:val>
            <c:numRef>
              <c:f>Hoja1!$B$3:$D$3</c:f>
              <c:numCache>
                <c:formatCode>General</c:formatCode>
                <c:ptCount val="3"/>
                <c:pt idx="0">
                  <c:v>9.65</c:v>
                </c:pt>
                <c:pt idx="1">
                  <c:v>9.3699999999999992</c:v>
                </c:pt>
                <c:pt idx="2">
                  <c:v>9.19</c:v>
                </c:pt>
              </c:numCache>
            </c:numRef>
          </c:val>
        </c:ser>
        <c:ser>
          <c:idx val="2"/>
          <c:order val="2"/>
          <c:tx>
            <c:strRef>
              <c:f>Hoja1!$A$4</c:f>
              <c:strCache>
                <c:ptCount val="1"/>
                <c:pt idx="0">
                  <c:v>Total</c:v>
                </c:pt>
              </c:strCache>
            </c:strRef>
          </c:tx>
          <c:invertIfNegative val="0"/>
          <c:dLbls>
            <c:txPr>
              <a:bodyPr/>
              <a:lstStyle/>
              <a:p>
                <a:pPr>
                  <a:defRPr sz="1100" b="1"/>
                </a:pPr>
                <a:endParaRPr lang="ca-ES"/>
              </a:p>
            </c:txPr>
            <c:dLblPos val="inEnd"/>
            <c:showLegendKey val="0"/>
            <c:showVal val="1"/>
            <c:showCatName val="0"/>
            <c:showSerName val="0"/>
            <c:showPercent val="0"/>
            <c:showBubbleSize val="0"/>
            <c:showLeaderLines val="0"/>
          </c:dLbls>
          <c:cat>
            <c:strRef>
              <c:f>Hoja1!$B$1:$D$1</c:f>
              <c:strCache>
                <c:ptCount val="3"/>
                <c:pt idx="0">
                  <c:v>3r EP</c:v>
                </c:pt>
                <c:pt idx="1">
                  <c:v>5è EP</c:v>
                </c:pt>
                <c:pt idx="2">
                  <c:v>1r ESO</c:v>
                </c:pt>
              </c:strCache>
            </c:strRef>
          </c:cat>
          <c:val>
            <c:numRef>
              <c:f>Hoja1!$B$4:$D$4</c:f>
              <c:numCache>
                <c:formatCode>General</c:formatCode>
                <c:ptCount val="3"/>
                <c:pt idx="0">
                  <c:v>9.56</c:v>
                </c:pt>
                <c:pt idx="1">
                  <c:v>9.39</c:v>
                </c:pt>
                <c:pt idx="2">
                  <c:v>9.16</c:v>
                </c:pt>
              </c:numCache>
            </c:numRef>
          </c:val>
        </c:ser>
        <c:dLbls>
          <c:showLegendKey val="0"/>
          <c:showVal val="0"/>
          <c:showCatName val="0"/>
          <c:showSerName val="0"/>
          <c:showPercent val="0"/>
          <c:showBubbleSize val="0"/>
        </c:dLbls>
        <c:gapWidth val="150"/>
        <c:axId val="52041216"/>
        <c:axId val="52042752"/>
      </c:barChart>
      <c:catAx>
        <c:axId val="52041216"/>
        <c:scaling>
          <c:orientation val="minMax"/>
        </c:scaling>
        <c:delete val="0"/>
        <c:axPos val="b"/>
        <c:majorTickMark val="out"/>
        <c:minorTickMark val="none"/>
        <c:tickLblPos val="nextTo"/>
        <c:txPr>
          <a:bodyPr/>
          <a:lstStyle/>
          <a:p>
            <a:pPr>
              <a:defRPr sz="1200"/>
            </a:pPr>
            <a:endParaRPr lang="ca-ES"/>
          </a:p>
        </c:txPr>
        <c:crossAx val="52042752"/>
        <c:crosses val="autoZero"/>
        <c:auto val="1"/>
        <c:lblAlgn val="ctr"/>
        <c:lblOffset val="100"/>
        <c:noMultiLvlLbl val="0"/>
      </c:catAx>
      <c:valAx>
        <c:axId val="52042752"/>
        <c:scaling>
          <c:orientation val="minMax"/>
          <c:max val="10"/>
          <c:min val="8"/>
        </c:scaling>
        <c:delete val="0"/>
        <c:axPos val="l"/>
        <c:majorGridlines/>
        <c:numFmt formatCode="General" sourceLinked="1"/>
        <c:majorTickMark val="out"/>
        <c:minorTickMark val="none"/>
        <c:tickLblPos val="nextTo"/>
        <c:crossAx val="52041216"/>
        <c:crosses val="autoZero"/>
        <c:crossBetween val="between"/>
      </c:valAx>
    </c:plotArea>
    <c:legend>
      <c:legendPos val="b"/>
      <c:layout/>
      <c:overlay val="0"/>
      <c:txPr>
        <a:bodyPr/>
        <a:lstStyle/>
        <a:p>
          <a:pPr>
            <a:defRPr sz="1100"/>
          </a:pPr>
          <a:endParaRPr lang="ca-ES"/>
        </a:p>
      </c:txPr>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'type of school'!$F$173</c:f>
              <c:strCache>
                <c:ptCount val="1"/>
                <c:pt idx="0">
                  <c:v>Gens</c:v>
                </c:pt>
              </c:strCache>
            </c:strRef>
          </c:tx>
          <c:invertIfNegative val="0"/>
          <c:cat>
            <c:multiLvlStrRef>
              <c:f>'type of school'!$C$174:$E$179</c:f>
              <c:multiLvlStrCache>
                <c:ptCount val="6"/>
                <c:lvl>
                  <c:pt idx="0">
                    <c:v>Nois</c:v>
                  </c:pt>
                  <c:pt idx="1">
                    <c:v>Noies</c:v>
                  </c:pt>
                  <c:pt idx="2">
                    <c:v>Nois</c:v>
                  </c:pt>
                  <c:pt idx="3">
                    <c:v>Noies</c:v>
                  </c:pt>
                  <c:pt idx="4">
                    <c:v>Nois</c:v>
                  </c:pt>
                  <c:pt idx="5">
                    <c:v>Noies</c:v>
                  </c:pt>
                </c:lvl>
                <c:lvl>
                  <c:pt idx="0">
                    <c:v>3r EP</c:v>
                  </c:pt>
                  <c:pt idx="2">
                    <c:v>5è EP</c:v>
                  </c:pt>
                  <c:pt idx="4">
                    <c:v>1r ESO</c:v>
                  </c:pt>
                </c:lvl>
                <c:lvl>
                  <c:pt idx="0">
                    <c:v>Parlar amb ells</c:v>
                  </c:pt>
                </c:lvl>
              </c:multiLvlStrCache>
            </c:multiLvlStrRef>
          </c:cat>
          <c:val>
            <c:numRef>
              <c:f>'type of school'!$F$174:$F$179</c:f>
              <c:numCache>
                <c:formatCode>####.0</c:formatCode>
                <c:ptCount val="6"/>
                <c:pt idx="0">
                  <c:v>0</c:v>
                </c:pt>
                <c:pt idx="1">
                  <c:v>9.6072453195256671</c:v>
                </c:pt>
                <c:pt idx="2">
                  <c:v>4.1776886720918256</c:v>
                </c:pt>
                <c:pt idx="3">
                  <c:v>6.0623155310211176</c:v>
                </c:pt>
                <c:pt idx="4">
                  <c:v>3.1043727459762751</c:v>
                </c:pt>
                <c:pt idx="5">
                  <c:v>3.3003007791667032</c:v>
                </c:pt>
              </c:numCache>
            </c:numRef>
          </c:val>
        </c:ser>
        <c:ser>
          <c:idx val="1"/>
          <c:order val="1"/>
          <c:tx>
            <c:strRef>
              <c:f>'type of school'!$G$173</c:f>
              <c:strCache>
                <c:ptCount val="1"/>
                <c:pt idx="0">
                  <c:v>Una o dues vegades</c:v>
                </c:pt>
              </c:strCache>
            </c:strRef>
          </c:tx>
          <c:invertIfNegative val="0"/>
          <c:cat>
            <c:multiLvlStrRef>
              <c:f>'type of school'!$C$174:$E$179</c:f>
              <c:multiLvlStrCache>
                <c:ptCount val="6"/>
                <c:lvl>
                  <c:pt idx="0">
                    <c:v>Nois</c:v>
                  </c:pt>
                  <c:pt idx="1">
                    <c:v>Noies</c:v>
                  </c:pt>
                  <c:pt idx="2">
                    <c:v>Nois</c:v>
                  </c:pt>
                  <c:pt idx="3">
                    <c:v>Noies</c:v>
                  </c:pt>
                  <c:pt idx="4">
                    <c:v>Nois</c:v>
                  </c:pt>
                  <c:pt idx="5">
                    <c:v>Noies</c:v>
                  </c:pt>
                </c:lvl>
                <c:lvl>
                  <c:pt idx="0">
                    <c:v>3r EP</c:v>
                  </c:pt>
                  <c:pt idx="2">
                    <c:v>5è EP</c:v>
                  </c:pt>
                  <c:pt idx="4">
                    <c:v>1r ESO</c:v>
                  </c:pt>
                </c:lvl>
                <c:lvl>
                  <c:pt idx="0">
                    <c:v>Parlar amb ells</c:v>
                  </c:pt>
                </c:lvl>
              </c:multiLvlStrCache>
            </c:multiLvlStrRef>
          </c:cat>
          <c:val>
            <c:numRef>
              <c:f>'type of school'!$G$174:$G$179</c:f>
              <c:numCache>
                <c:formatCode>####.0</c:formatCode>
                <c:ptCount val="6"/>
                <c:pt idx="0">
                  <c:v>21.843806868916555</c:v>
                </c:pt>
                <c:pt idx="1">
                  <c:v>16.940309488571007</c:v>
                </c:pt>
                <c:pt idx="2">
                  <c:v>13.006379312785278</c:v>
                </c:pt>
                <c:pt idx="3">
                  <c:v>16.841287890286399</c:v>
                </c:pt>
                <c:pt idx="4">
                  <c:v>9.7233932534799941</c:v>
                </c:pt>
                <c:pt idx="5">
                  <c:v>7.5694934859594536</c:v>
                </c:pt>
              </c:numCache>
            </c:numRef>
          </c:val>
        </c:ser>
        <c:ser>
          <c:idx val="2"/>
          <c:order val="2"/>
          <c:tx>
            <c:strRef>
              <c:f>'type of school'!$H$173</c:f>
              <c:strCache>
                <c:ptCount val="1"/>
                <c:pt idx="0">
                  <c:v>La majoria de dies</c:v>
                </c:pt>
              </c:strCache>
            </c:strRef>
          </c:tx>
          <c:invertIfNegative val="0"/>
          <c:cat>
            <c:multiLvlStrRef>
              <c:f>'type of school'!$C$174:$E$179</c:f>
              <c:multiLvlStrCache>
                <c:ptCount val="6"/>
                <c:lvl>
                  <c:pt idx="0">
                    <c:v>Nois</c:v>
                  </c:pt>
                  <c:pt idx="1">
                    <c:v>Noies</c:v>
                  </c:pt>
                  <c:pt idx="2">
                    <c:v>Nois</c:v>
                  </c:pt>
                  <c:pt idx="3">
                    <c:v>Noies</c:v>
                  </c:pt>
                  <c:pt idx="4">
                    <c:v>Nois</c:v>
                  </c:pt>
                  <c:pt idx="5">
                    <c:v>Noies</c:v>
                  </c:pt>
                </c:lvl>
                <c:lvl>
                  <c:pt idx="0">
                    <c:v>3r EP</c:v>
                  </c:pt>
                  <c:pt idx="2">
                    <c:v>5è EP</c:v>
                  </c:pt>
                  <c:pt idx="4">
                    <c:v>1r ESO</c:v>
                  </c:pt>
                </c:lvl>
                <c:lvl>
                  <c:pt idx="0">
                    <c:v>Parlar amb ells</c:v>
                  </c:pt>
                </c:lvl>
              </c:multiLvlStrCache>
            </c:multiLvlStrRef>
          </c:cat>
          <c:val>
            <c:numRef>
              <c:f>'type of school'!$H$174:$H$179</c:f>
              <c:numCache>
                <c:formatCode>####.0</c:formatCode>
                <c:ptCount val="6"/>
                <c:pt idx="0">
                  <c:v>28.419439588190222</c:v>
                </c:pt>
                <c:pt idx="1">
                  <c:v>34.454311267514335</c:v>
                </c:pt>
                <c:pt idx="2">
                  <c:v>23.93194868858129</c:v>
                </c:pt>
                <c:pt idx="3">
                  <c:v>23.199854937008791</c:v>
                </c:pt>
                <c:pt idx="4">
                  <c:v>22.915095624652739</c:v>
                </c:pt>
                <c:pt idx="5">
                  <c:v>19.963240145364612</c:v>
                </c:pt>
              </c:numCache>
            </c:numRef>
          </c:val>
        </c:ser>
        <c:ser>
          <c:idx val="3"/>
          <c:order val="3"/>
          <c:tx>
            <c:strRef>
              <c:f>'type of school'!$I$173</c:f>
              <c:strCache>
                <c:ptCount val="1"/>
                <c:pt idx="0">
                  <c:v>Cada dia</c:v>
                </c:pt>
              </c:strCache>
            </c:strRef>
          </c:tx>
          <c:invertIfNegative val="0"/>
          <c:dLbls>
            <c:dLbl>
              <c:idx val="0"/>
              <c:layout/>
              <c:tx>
                <c:rich>
                  <a:bodyPr/>
                  <a:lstStyle/>
                  <a:p>
                    <a:r>
                      <a:rPr lang="en-US" dirty="0" smtClean="0"/>
                      <a:t>43,8</a:t>
                    </a:r>
                    <a:endParaRPr lang="en-US" dirty="0"/>
                  </a:p>
                </c:rich>
              </c:tx>
              <c:showLegendKey val="0"/>
              <c:showVal val="1"/>
              <c:showCatName val="0"/>
              <c:showSerName val="0"/>
              <c:showPercent val="0"/>
              <c:showBubbleSize val="0"/>
            </c:dLbl>
            <c:dLbl>
              <c:idx val="1"/>
              <c:layout/>
              <c:tx>
                <c:rich>
                  <a:bodyPr/>
                  <a:lstStyle/>
                  <a:p>
                    <a:r>
                      <a:rPr lang="en-US" dirty="0" smtClean="0"/>
                      <a:t>39,0</a:t>
                    </a:r>
                    <a:endParaRPr lang="en-US" dirty="0"/>
                  </a:p>
                </c:rich>
              </c:tx>
              <c:showLegendKey val="0"/>
              <c:showVal val="1"/>
              <c:showCatName val="0"/>
              <c:showSerName val="0"/>
              <c:showPercent val="0"/>
              <c:showBubbleSize val="0"/>
            </c:dLbl>
            <c:dLbl>
              <c:idx val="2"/>
              <c:layout/>
              <c:tx>
                <c:rich>
                  <a:bodyPr/>
                  <a:lstStyle/>
                  <a:p>
                    <a:r>
                      <a:rPr lang="en-US" dirty="0" smtClean="0"/>
                      <a:t>58,9</a:t>
                    </a:r>
                    <a:endParaRPr lang="en-US" dirty="0"/>
                  </a:p>
                </c:rich>
              </c:tx>
              <c:showLegendKey val="0"/>
              <c:showVal val="1"/>
              <c:showCatName val="0"/>
              <c:showSerName val="0"/>
              <c:showPercent val="0"/>
              <c:showBubbleSize val="0"/>
            </c:dLbl>
            <c:dLbl>
              <c:idx val="3"/>
              <c:layout/>
              <c:tx>
                <c:rich>
                  <a:bodyPr/>
                  <a:lstStyle/>
                  <a:p>
                    <a:r>
                      <a:rPr lang="en-US" dirty="0" smtClean="0"/>
                      <a:t>53,9</a:t>
                    </a:r>
                    <a:endParaRPr lang="en-US" dirty="0"/>
                  </a:p>
                </c:rich>
              </c:tx>
              <c:showLegendKey val="0"/>
              <c:showVal val="1"/>
              <c:showCatName val="0"/>
              <c:showSerName val="0"/>
              <c:showPercent val="0"/>
              <c:showBubbleSize val="0"/>
            </c:dLbl>
            <c:dLbl>
              <c:idx val="4"/>
              <c:layout/>
              <c:tx>
                <c:rich>
                  <a:bodyPr/>
                  <a:lstStyle/>
                  <a:p>
                    <a:r>
                      <a:rPr lang="en-US" dirty="0" smtClean="0"/>
                      <a:t>64,3</a:t>
                    </a:r>
                    <a:endParaRPr lang="en-US" dirty="0"/>
                  </a:p>
                </c:rich>
              </c:tx>
              <c:showLegendKey val="0"/>
              <c:showVal val="1"/>
              <c:showCatName val="0"/>
              <c:showSerName val="0"/>
              <c:showPercent val="0"/>
              <c:showBubbleSize val="0"/>
            </c:dLbl>
            <c:dLbl>
              <c:idx val="5"/>
              <c:layout/>
              <c:tx>
                <c:rich>
                  <a:bodyPr/>
                  <a:lstStyle/>
                  <a:p>
                    <a:r>
                      <a:rPr lang="en-US" dirty="0" smtClean="0"/>
                      <a:t>69,2</a:t>
                    </a:r>
                    <a:endParaRPr lang="en-US" dirty="0"/>
                  </a:p>
                </c:rich>
              </c:tx>
              <c:showLegendKey val="0"/>
              <c:showVal val="1"/>
              <c:showCatName val="0"/>
              <c:showSerName val="0"/>
              <c:showPercent val="0"/>
              <c:showBubbleSize val="0"/>
            </c:dLbl>
            <c:txPr>
              <a:bodyPr/>
              <a:lstStyle/>
              <a:p>
                <a:pPr>
                  <a:defRPr sz="1300" b="1"/>
                </a:pPr>
                <a:endParaRPr lang="ca-ES"/>
              </a:p>
            </c:txPr>
            <c:showLegendKey val="0"/>
            <c:showVal val="1"/>
            <c:showCatName val="0"/>
            <c:showSerName val="0"/>
            <c:showPercent val="0"/>
            <c:showBubbleSize val="0"/>
            <c:showLeaderLines val="0"/>
          </c:dLbls>
          <c:cat>
            <c:multiLvlStrRef>
              <c:f>'type of school'!$C$174:$E$179</c:f>
              <c:multiLvlStrCache>
                <c:ptCount val="6"/>
                <c:lvl>
                  <c:pt idx="0">
                    <c:v>Nois</c:v>
                  </c:pt>
                  <c:pt idx="1">
                    <c:v>Noies</c:v>
                  </c:pt>
                  <c:pt idx="2">
                    <c:v>Nois</c:v>
                  </c:pt>
                  <c:pt idx="3">
                    <c:v>Noies</c:v>
                  </c:pt>
                  <c:pt idx="4">
                    <c:v>Nois</c:v>
                  </c:pt>
                  <c:pt idx="5">
                    <c:v>Noies</c:v>
                  </c:pt>
                </c:lvl>
                <c:lvl>
                  <c:pt idx="0">
                    <c:v>3r EP</c:v>
                  </c:pt>
                  <c:pt idx="2">
                    <c:v>5è EP</c:v>
                  </c:pt>
                  <c:pt idx="4">
                    <c:v>1r ESO</c:v>
                  </c:pt>
                </c:lvl>
                <c:lvl>
                  <c:pt idx="0">
                    <c:v>Parlar amb ells</c:v>
                  </c:pt>
                </c:lvl>
              </c:multiLvlStrCache>
            </c:multiLvlStrRef>
          </c:cat>
          <c:val>
            <c:numRef>
              <c:f>'type of school'!$I$174:$I$179</c:f>
              <c:numCache>
                <c:formatCode>####.0</c:formatCode>
                <c:ptCount val="6"/>
                <c:pt idx="0">
                  <c:v>43.753874309395357</c:v>
                </c:pt>
                <c:pt idx="1">
                  <c:v>38.998133924389002</c:v>
                </c:pt>
                <c:pt idx="2">
                  <c:v>58.88398332654161</c:v>
                </c:pt>
                <c:pt idx="3">
                  <c:v>53.896541641683704</c:v>
                </c:pt>
                <c:pt idx="4">
                  <c:v>64.257138375891003</c:v>
                </c:pt>
                <c:pt idx="5">
                  <c:v>69.166965589509232</c:v>
                </c:pt>
              </c:numCache>
            </c:numRef>
          </c:val>
        </c:ser>
        <c:dLbls>
          <c:showLegendKey val="0"/>
          <c:showVal val="0"/>
          <c:showCatName val="0"/>
          <c:showSerName val="0"/>
          <c:showPercent val="0"/>
          <c:showBubbleSize val="0"/>
        </c:dLbls>
        <c:gapWidth val="150"/>
        <c:overlap val="100"/>
        <c:axId val="51863552"/>
        <c:axId val="51865088"/>
      </c:barChart>
      <c:catAx>
        <c:axId val="51863552"/>
        <c:scaling>
          <c:orientation val="minMax"/>
        </c:scaling>
        <c:delete val="0"/>
        <c:axPos val="l"/>
        <c:majorTickMark val="out"/>
        <c:minorTickMark val="none"/>
        <c:tickLblPos val="nextTo"/>
        <c:txPr>
          <a:bodyPr/>
          <a:lstStyle/>
          <a:p>
            <a:pPr>
              <a:defRPr sz="1200" b="0"/>
            </a:pPr>
            <a:endParaRPr lang="ca-ES"/>
          </a:p>
        </c:txPr>
        <c:crossAx val="51865088"/>
        <c:crosses val="autoZero"/>
        <c:auto val="1"/>
        <c:lblAlgn val="ctr"/>
        <c:lblOffset val="100"/>
        <c:noMultiLvlLbl val="0"/>
      </c:catAx>
      <c:valAx>
        <c:axId val="51865088"/>
        <c:scaling>
          <c:orientation val="minMax"/>
        </c:scaling>
        <c:delete val="0"/>
        <c:axPos val="b"/>
        <c:majorGridlines/>
        <c:numFmt formatCode="0%" sourceLinked="1"/>
        <c:majorTickMark val="out"/>
        <c:minorTickMark val="none"/>
        <c:tickLblPos val="nextTo"/>
        <c:crossAx val="5186355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011902777777776"/>
          <c:y val="0.1151916989415062"/>
          <c:w val="0.78899402777777783"/>
          <c:h val="0.74044679866849283"/>
        </c:manualLayout>
      </c:layout>
      <c:barChart>
        <c:barDir val="bar"/>
        <c:grouping val="percentStacked"/>
        <c:varyColors val="0"/>
        <c:ser>
          <c:idx val="0"/>
          <c:order val="0"/>
          <c:tx>
            <c:strRef>
              <c:f>'type of school'!$F$182</c:f>
              <c:strCache>
                <c:ptCount val="1"/>
                <c:pt idx="0">
                  <c:v>Gens</c:v>
                </c:pt>
              </c:strCache>
            </c:strRef>
          </c:tx>
          <c:invertIfNegative val="0"/>
          <c:cat>
            <c:multiLvlStrRef>
              <c:f>'type of school'!$C$183:$E$188</c:f>
              <c:multiLvlStrCache>
                <c:ptCount val="6"/>
                <c:lvl>
                  <c:pt idx="0">
                    <c:v>Nois</c:v>
                  </c:pt>
                  <c:pt idx="1">
                    <c:v>Noies</c:v>
                  </c:pt>
                  <c:pt idx="2">
                    <c:v>Nois</c:v>
                  </c:pt>
                  <c:pt idx="3">
                    <c:v>Noies</c:v>
                  </c:pt>
                  <c:pt idx="4">
                    <c:v>Nois</c:v>
                  </c:pt>
                  <c:pt idx="5">
                    <c:v>Noies</c:v>
                  </c:pt>
                </c:lvl>
                <c:lvl>
                  <c:pt idx="0">
                    <c:v>3r EP</c:v>
                  </c:pt>
                  <c:pt idx="2">
                    <c:v>5è EP</c:v>
                  </c:pt>
                  <c:pt idx="4">
                    <c:v>1r ESO</c:v>
                  </c:pt>
                </c:lvl>
                <c:lvl>
                  <c:pt idx="0">
                    <c:v>Passar-ho bé junts</c:v>
                  </c:pt>
                </c:lvl>
              </c:multiLvlStrCache>
            </c:multiLvlStrRef>
          </c:cat>
          <c:val>
            <c:numRef>
              <c:f>'type of school'!$F$183:$F$188</c:f>
              <c:numCache>
                <c:formatCode>####.0</c:formatCode>
                <c:ptCount val="6"/>
                <c:pt idx="0">
                  <c:v>8.4343829200185834</c:v>
                </c:pt>
                <c:pt idx="1">
                  <c:v>11.216129457953736</c:v>
                </c:pt>
                <c:pt idx="2">
                  <c:v>5.2296938951833178</c:v>
                </c:pt>
                <c:pt idx="3">
                  <c:v>9.2391295233552349</c:v>
                </c:pt>
                <c:pt idx="4">
                  <c:v>6.5875353827456493</c:v>
                </c:pt>
                <c:pt idx="5">
                  <c:v>5.5791647730220069</c:v>
                </c:pt>
              </c:numCache>
            </c:numRef>
          </c:val>
        </c:ser>
        <c:ser>
          <c:idx val="1"/>
          <c:order val="1"/>
          <c:tx>
            <c:strRef>
              <c:f>'type of school'!$G$182</c:f>
              <c:strCache>
                <c:ptCount val="1"/>
                <c:pt idx="0">
                  <c:v>Una o dues vegades</c:v>
                </c:pt>
              </c:strCache>
            </c:strRef>
          </c:tx>
          <c:invertIfNegative val="0"/>
          <c:cat>
            <c:multiLvlStrRef>
              <c:f>'type of school'!$C$183:$E$188</c:f>
              <c:multiLvlStrCache>
                <c:ptCount val="6"/>
                <c:lvl>
                  <c:pt idx="0">
                    <c:v>Nois</c:v>
                  </c:pt>
                  <c:pt idx="1">
                    <c:v>Noies</c:v>
                  </c:pt>
                  <c:pt idx="2">
                    <c:v>Nois</c:v>
                  </c:pt>
                  <c:pt idx="3">
                    <c:v>Noies</c:v>
                  </c:pt>
                  <c:pt idx="4">
                    <c:v>Nois</c:v>
                  </c:pt>
                  <c:pt idx="5">
                    <c:v>Noies</c:v>
                  </c:pt>
                </c:lvl>
                <c:lvl>
                  <c:pt idx="0">
                    <c:v>3r EP</c:v>
                  </c:pt>
                  <c:pt idx="2">
                    <c:v>5è EP</c:v>
                  </c:pt>
                  <c:pt idx="4">
                    <c:v>1r ESO</c:v>
                  </c:pt>
                </c:lvl>
                <c:lvl>
                  <c:pt idx="0">
                    <c:v>Passar-ho bé junts</c:v>
                  </c:pt>
                </c:lvl>
              </c:multiLvlStrCache>
            </c:multiLvlStrRef>
          </c:cat>
          <c:val>
            <c:numRef>
              <c:f>'type of school'!$G$183:$G$188</c:f>
              <c:numCache>
                <c:formatCode>####.0</c:formatCode>
                <c:ptCount val="6"/>
                <c:pt idx="0">
                  <c:v>17.814946641207587</c:v>
                </c:pt>
                <c:pt idx="1">
                  <c:v>22.382599920694716</c:v>
                </c:pt>
                <c:pt idx="2">
                  <c:v>13.854809376576572</c:v>
                </c:pt>
                <c:pt idx="3">
                  <c:v>13.499970558143314</c:v>
                </c:pt>
                <c:pt idx="4">
                  <c:v>14.887038696505437</c:v>
                </c:pt>
                <c:pt idx="5">
                  <c:v>13.17160260768269</c:v>
                </c:pt>
              </c:numCache>
            </c:numRef>
          </c:val>
        </c:ser>
        <c:ser>
          <c:idx val="2"/>
          <c:order val="2"/>
          <c:tx>
            <c:strRef>
              <c:f>'type of school'!$H$182</c:f>
              <c:strCache>
                <c:ptCount val="1"/>
                <c:pt idx="0">
                  <c:v>La majoria de dies</c:v>
                </c:pt>
              </c:strCache>
            </c:strRef>
          </c:tx>
          <c:invertIfNegative val="0"/>
          <c:cat>
            <c:multiLvlStrRef>
              <c:f>'type of school'!$C$183:$E$188</c:f>
              <c:multiLvlStrCache>
                <c:ptCount val="6"/>
                <c:lvl>
                  <c:pt idx="0">
                    <c:v>Nois</c:v>
                  </c:pt>
                  <c:pt idx="1">
                    <c:v>Noies</c:v>
                  </c:pt>
                  <c:pt idx="2">
                    <c:v>Nois</c:v>
                  </c:pt>
                  <c:pt idx="3">
                    <c:v>Noies</c:v>
                  </c:pt>
                  <c:pt idx="4">
                    <c:v>Nois</c:v>
                  </c:pt>
                  <c:pt idx="5">
                    <c:v>Noies</c:v>
                  </c:pt>
                </c:lvl>
                <c:lvl>
                  <c:pt idx="0">
                    <c:v>3r EP</c:v>
                  </c:pt>
                  <c:pt idx="2">
                    <c:v>5è EP</c:v>
                  </c:pt>
                  <c:pt idx="4">
                    <c:v>1r ESO</c:v>
                  </c:pt>
                </c:lvl>
                <c:lvl>
                  <c:pt idx="0">
                    <c:v>Passar-ho bé junts</c:v>
                  </c:pt>
                </c:lvl>
              </c:multiLvlStrCache>
            </c:multiLvlStrRef>
          </c:cat>
          <c:val>
            <c:numRef>
              <c:f>'type of school'!$H$183:$H$188</c:f>
              <c:numCache>
                <c:formatCode>####.0</c:formatCode>
                <c:ptCount val="6"/>
                <c:pt idx="0">
                  <c:v>24.730757488628175</c:v>
                </c:pt>
                <c:pt idx="1">
                  <c:v>26.264768268524779</c:v>
                </c:pt>
                <c:pt idx="2">
                  <c:v>22.298744867266223</c:v>
                </c:pt>
                <c:pt idx="3">
                  <c:v>33.870380408192105</c:v>
                </c:pt>
                <c:pt idx="4">
                  <c:v>30.264352386375403</c:v>
                </c:pt>
                <c:pt idx="5">
                  <c:v>32.220268920252423</c:v>
                </c:pt>
              </c:numCache>
            </c:numRef>
          </c:val>
        </c:ser>
        <c:ser>
          <c:idx val="3"/>
          <c:order val="3"/>
          <c:tx>
            <c:strRef>
              <c:f>'type of school'!$I$182</c:f>
              <c:strCache>
                <c:ptCount val="1"/>
                <c:pt idx="0">
                  <c:v>Cada dia</c:v>
                </c:pt>
              </c:strCache>
            </c:strRef>
          </c:tx>
          <c:invertIfNegative val="0"/>
          <c:dLbls>
            <c:dLbl>
              <c:idx val="0"/>
              <c:layout/>
              <c:tx>
                <c:rich>
                  <a:bodyPr/>
                  <a:lstStyle/>
                  <a:p>
                    <a:r>
                      <a:rPr lang="en-US" dirty="0" smtClean="0"/>
                      <a:t>49,0</a:t>
                    </a:r>
                    <a:endParaRPr lang="en-US" dirty="0"/>
                  </a:p>
                </c:rich>
              </c:tx>
              <c:showLegendKey val="0"/>
              <c:showVal val="1"/>
              <c:showCatName val="0"/>
              <c:showSerName val="0"/>
              <c:showPercent val="0"/>
              <c:showBubbleSize val="0"/>
            </c:dLbl>
            <c:dLbl>
              <c:idx val="1"/>
              <c:layout/>
              <c:tx>
                <c:rich>
                  <a:bodyPr/>
                  <a:lstStyle/>
                  <a:p>
                    <a:r>
                      <a:rPr lang="en-US" dirty="0" smtClean="0"/>
                      <a:t>40,1</a:t>
                    </a:r>
                    <a:endParaRPr lang="en-US" dirty="0"/>
                  </a:p>
                </c:rich>
              </c:tx>
              <c:showLegendKey val="0"/>
              <c:showVal val="1"/>
              <c:showCatName val="0"/>
              <c:showSerName val="0"/>
              <c:showPercent val="0"/>
              <c:showBubbleSize val="0"/>
            </c:dLbl>
            <c:dLbl>
              <c:idx val="2"/>
              <c:layout/>
              <c:tx>
                <c:rich>
                  <a:bodyPr/>
                  <a:lstStyle/>
                  <a:p>
                    <a:r>
                      <a:rPr lang="en-US" dirty="0" smtClean="0"/>
                      <a:t>58,6</a:t>
                    </a:r>
                    <a:endParaRPr lang="en-US" dirty="0"/>
                  </a:p>
                </c:rich>
              </c:tx>
              <c:showLegendKey val="0"/>
              <c:showVal val="1"/>
              <c:showCatName val="0"/>
              <c:showSerName val="0"/>
              <c:showPercent val="0"/>
              <c:showBubbleSize val="0"/>
            </c:dLbl>
            <c:dLbl>
              <c:idx val="3"/>
              <c:layout/>
              <c:tx>
                <c:rich>
                  <a:bodyPr/>
                  <a:lstStyle/>
                  <a:p>
                    <a:r>
                      <a:rPr lang="en-US" dirty="0" smtClean="0"/>
                      <a:t>43,4</a:t>
                    </a:r>
                    <a:endParaRPr lang="en-US" dirty="0"/>
                  </a:p>
                </c:rich>
              </c:tx>
              <c:showLegendKey val="0"/>
              <c:showVal val="1"/>
              <c:showCatName val="0"/>
              <c:showSerName val="0"/>
              <c:showPercent val="0"/>
              <c:showBubbleSize val="0"/>
            </c:dLbl>
            <c:dLbl>
              <c:idx val="4"/>
              <c:layout/>
              <c:tx>
                <c:rich>
                  <a:bodyPr/>
                  <a:lstStyle/>
                  <a:p>
                    <a:r>
                      <a:rPr lang="en-US" dirty="0" smtClean="0"/>
                      <a:t>48,3</a:t>
                    </a:r>
                    <a:endParaRPr lang="en-US" dirty="0"/>
                  </a:p>
                </c:rich>
              </c:tx>
              <c:showLegendKey val="0"/>
              <c:showVal val="1"/>
              <c:showCatName val="0"/>
              <c:showSerName val="0"/>
              <c:showPercent val="0"/>
              <c:showBubbleSize val="0"/>
            </c:dLbl>
            <c:dLbl>
              <c:idx val="5"/>
              <c:layout/>
              <c:tx>
                <c:rich>
                  <a:bodyPr/>
                  <a:lstStyle/>
                  <a:p>
                    <a:r>
                      <a:rPr lang="en-US" dirty="0" smtClean="0"/>
                      <a:t>49,0</a:t>
                    </a:r>
                    <a:endParaRPr lang="en-US" dirty="0"/>
                  </a:p>
                </c:rich>
              </c:tx>
              <c:showLegendKey val="0"/>
              <c:showVal val="1"/>
              <c:showCatName val="0"/>
              <c:showSerName val="0"/>
              <c:showPercent val="0"/>
              <c:showBubbleSize val="0"/>
            </c:dLbl>
            <c:txPr>
              <a:bodyPr/>
              <a:lstStyle/>
              <a:p>
                <a:pPr>
                  <a:defRPr sz="1300" b="1"/>
                </a:pPr>
                <a:endParaRPr lang="ca-ES"/>
              </a:p>
            </c:txPr>
            <c:showLegendKey val="0"/>
            <c:showVal val="1"/>
            <c:showCatName val="0"/>
            <c:showSerName val="0"/>
            <c:showPercent val="0"/>
            <c:showBubbleSize val="0"/>
            <c:showLeaderLines val="0"/>
          </c:dLbls>
          <c:cat>
            <c:multiLvlStrRef>
              <c:f>'type of school'!$C$183:$E$188</c:f>
              <c:multiLvlStrCache>
                <c:ptCount val="6"/>
                <c:lvl>
                  <c:pt idx="0">
                    <c:v>Nois</c:v>
                  </c:pt>
                  <c:pt idx="1">
                    <c:v>Noies</c:v>
                  </c:pt>
                  <c:pt idx="2">
                    <c:v>Nois</c:v>
                  </c:pt>
                  <c:pt idx="3">
                    <c:v>Noies</c:v>
                  </c:pt>
                  <c:pt idx="4">
                    <c:v>Nois</c:v>
                  </c:pt>
                  <c:pt idx="5">
                    <c:v>Noies</c:v>
                  </c:pt>
                </c:lvl>
                <c:lvl>
                  <c:pt idx="0">
                    <c:v>3r EP</c:v>
                  </c:pt>
                  <c:pt idx="2">
                    <c:v>5è EP</c:v>
                  </c:pt>
                  <c:pt idx="4">
                    <c:v>1r ESO</c:v>
                  </c:pt>
                </c:lvl>
                <c:lvl>
                  <c:pt idx="0">
                    <c:v>Passar-ho bé junts</c:v>
                  </c:pt>
                </c:lvl>
              </c:multiLvlStrCache>
            </c:multiLvlStrRef>
          </c:cat>
          <c:val>
            <c:numRef>
              <c:f>'type of school'!$I$183:$I$188</c:f>
              <c:numCache>
                <c:formatCode>####.0</c:formatCode>
                <c:ptCount val="6"/>
                <c:pt idx="0">
                  <c:v>49.019912950145653</c:v>
                </c:pt>
                <c:pt idx="1">
                  <c:v>40.136502352826781</c:v>
                </c:pt>
                <c:pt idx="2">
                  <c:v>58.616751860973892</c:v>
                </c:pt>
                <c:pt idx="3">
                  <c:v>43.390519510309325</c:v>
                </c:pt>
                <c:pt idx="4">
                  <c:v>48.261073534373509</c:v>
                </c:pt>
                <c:pt idx="5">
                  <c:v>49.028963699042883</c:v>
                </c:pt>
              </c:numCache>
            </c:numRef>
          </c:val>
        </c:ser>
        <c:dLbls>
          <c:showLegendKey val="0"/>
          <c:showVal val="0"/>
          <c:showCatName val="0"/>
          <c:showSerName val="0"/>
          <c:showPercent val="0"/>
          <c:showBubbleSize val="0"/>
        </c:dLbls>
        <c:gapWidth val="150"/>
        <c:overlap val="100"/>
        <c:axId val="51776896"/>
        <c:axId val="51786880"/>
      </c:barChart>
      <c:catAx>
        <c:axId val="51776896"/>
        <c:scaling>
          <c:orientation val="minMax"/>
        </c:scaling>
        <c:delete val="0"/>
        <c:axPos val="l"/>
        <c:majorTickMark val="out"/>
        <c:minorTickMark val="none"/>
        <c:tickLblPos val="nextTo"/>
        <c:txPr>
          <a:bodyPr/>
          <a:lstStyle/>
          <a:p>
            <a:pPr>
              <a:defRPr sz="1200"/>
            </a:pPr>
            <a:endParaRPr lang="ca-ES"/>
          </a:p>
        </c:txPr>
        <c:crossAx val="51786880"/>
        <c:crosses val="autoZero"/>
        <c:auto val="1"/>
        <c:lblAlgn val="ctr"/>
        <c:lblOffset val="100"/>
        <c:noMultiLvlLbl val="0"/>
      </c:catAx>
      <c:valAx>
        <c:axId val="51786880"/>
        <c:scaling>
          <c:orientation val="minMax"/>
        </c:scaling>
        <c:delete val="0"/>
        <c:axPos val="b"/>
        <c:majorGridlines/>
        <c:numFmt formatCode="0%" sourceLinked="1"/>
        <c:majorTickMark val="out"/>
        <c:minorTickMark val="none"/>
        <c:tickLblPos val="nextTo"/>
        <c:crossAx val="51776896"/>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'type of school'!$F$191</c:f>
              <c:strCache>
                <c:ptCount val="1"/>
                <c:pt idx="0">
                  <c:v>Gens</c:v>
                </c:pt>
              </c:strCache>
            </c:strRef>
          </c:tx>
          <c:invertIfNegative val="0"/>
          <c:dLbls>
            <c:dLbl>
              <c:idx val="0"/>
              <c:layout/>
              <c:tx>
                <c:rich>
                  <a:bodyPr/>
                  <a:lstStyle/>
                  <a:p>
                    <a:r>
                      <a:rPr lang="en-US" dirty="0" smtClean="0"/>
                      <a:t>52,5</a:t>
                    </a:r>
                    <a:endParaRPr lang="en-US" dirty="0"/>
                  </a:p>
                </c:rich>
              </c:tx>
              <c:showLegendKey val="0"/>
              <c:showVal val="1"/>
              <c:showCatName val="0"/>
              <c:showSerName val="0"/>
              <c:showPercent val="0"/>
              <c:showBubbleSize val="0"/>
            </c:dLbl>
            <c:dLbl>
              <c:idx val="1"/>
              <c:layout/>
              <c:tx>
                <c:rich>
                  <a:bodyPr/>
                  <a:lstStyle/>
                  <a:p>
                    <a:r>
                      <a:rPr lang="en-US" dirty="0" smtClean="0"/>
                      <a:t>54,5</a:t>
                    </a:r>
                    <a:endParaRPr lang="en-US" dirty="0"/>
                  </a:p>
                </c:rich>
              </c:tx>
              <c:showLegendKey val="0"/>
              <c:showVal val="1"/>
              <c:showCatName val="0"/>
              <c:showSerName val="0"/>
              <c:showPercent val="0"/>
              <c:showBubbleSize val="0"/>
            </c:dLbl>
            <c:dLbl>
              <c:idx val="2"/>
              <c:layout/>
              <c:tx>
                <c:rich>
                  <a:bodyPr/>
                  <a:lstStyle/>
                  <a:p>
                    <a:r>
                      <a:rPr lang="en-US" dirty="0" smtClean="0"/>
                      <a:t>45,0</a:t>
                    </a:r>
                    <a:endParaRPr lang="en-US" dirty="0"/>
                  </a:p>
                </c:rich>
              </c:tx>
              <c:showLegendKey val="0"/>
              <c:showVal val="1"/>
              <c:showCatName val="0"/>
              <c:showSerName val="0"/>
              <c:showPercent val="0"/>
              <c:showBubbleSize val="0"/>
            </c:dLbl>
            <c:dLbl>
              <c:idx val="3"/>
              <c:layout/>
              <c:tx>
                <c:rich>
                  <a:bodyPr/>
                  <a:lstStyle/>
                  <a:p>
                    <a:r>
                      <a:rPr lang="en-US" dirty="0" smtClean="0"/>
                      <a:t>36,0</a:t>
                    </a:r>
                    <a:endParaRPr lang="en-US" dirty="0"/>
                  </a:p>
                </c:rich>
              </c:tx>
              <c:showLegendKey val="0"/>
              <c:showVal val="1"/>
              <c:showCatName val="0"/>
              <c:showSerName val="0"/>
              <c:showPercent val="0"/>
              <c:showBubbleSize val="0"/>
            </c:dLbl>
            <c:dLbl>
              <c:idx val="4"/>
              <c:layout/>
              <c:tx>
                <c:rich>
                  <a:bodyPr/>
                  <a:lstStyle/>
                  <a:p>
                    <a:r>
                      <a:rPr lang="en-US" dirty="0" smtClean="0"/>
                      <a:t>46,3</a:t>
                    </a:r>
                    <a:endParaRPr lang="en-US" dirty="0"/>
                  </a:p>
                </c:rich>
              </c:tx>
              <c:showLegendKey val="0"/>
              <c:showVal val="1"/>
              <c:showCatName val="0"/>
              <c:showSerName val="0"/>
              <c:showPercent val="0"/>
              <c:showBubbleSize val="0"/>
            </c:dLbl>
            <c:dLbl>
              <c:idx val="5"/>
              <c:layout/>
              <c:tx>
                <c:rich>
                  <a:bodyPr/>
                  <a:lstStyle/>
                  <a:p>
                    <a:r>
                      <a:rPr lang="en-US" dirty="0" smtClean="0"/>
                      <a:t>31,3</a:t>
                    </a:r>
                    <a:endParaRPr lang="en-US" dirty="0"/>
                  </a:p>
                </c:rich>
              </c:tx>
              <c:showLegendKey val="0"/>
              <c:showVal val="1"/>
              <c:showCatName val="0"/>
              <c:showSerName val="0"/>
              <c:showPercent val="0"/>
              <c:showBubbleSize val="0"/>
            </c:dLbl>
            <c:txPr>
              <a:bodyPr/>
              <a:lstStyle/>
              <a:p>
                <a:pPr>
                  <a:defRPr sz="1300" b="1"/>
                </a:pPr>
                <a:endParaRPr lang="ca-ES"/>
              </a:p>
            </c:txPr>
            <c:showLegendKey val="0"/>
            <c:showVal val="1"/>
            <c:showCatName val="0"/>
            <c:showSerName val="0"/>
            <c:showPercent val="0"/>
            <c:showBubbleSize val="0"/>
            <c:showLeaderLines val="0"/>
          </c:dLbls>
          <c:cat>
            <c:multiLvlStrRef>
              <c:f>'type of school'!$C$192:$E$197</c:f>
              <c:multiLvlStrCache>
                <c:ptCount val="6"/>
                <c:lvl>
                  <c:pt idx="0">
                    <c:v>Nois</c:v>
                  </c:pt>
                  <c:pt idx="1">
                    <c:v>Noies</c:v>
                  </c:pt>
                  <c:pt idx="2">
                    <c:v>Nois</c:v>
                  </c:pt>
                  <c:pt idx="3">
                    <c:v>Noies</c:v>
                  </c:pt>
                  <c:pt idx="4">
                    <c:v>Nois</c:v>
                  </c:pt>
                  <c:pt idx="5">
                    <c:v>Noies</c:v>
                  </c:pt>
                </c:lvl>
                <c:lvl>
                  <c:pt idx="0">
                    <c:v>3r EP</c:v>
                  </c:pt>
                  <c:pt idx="2">
                    <c:v>5è EP</c:v>
                  </c:pt>
                  <c:pt idx="4">
                    <c:v>1r ESO</c:v>
                  </c:pt>
                </c:lvl>
                <c:lvl>
                  <c:pt idx="0">
                    <c:v>Trobar-se per estudiar fora de l'escola</c:v>
                  </c:pt>
                </c:lvl>
              </c:multiLvlStrCache>
            </c:multiLvlStrRef>
          </c:cat>
          <c:val>
            <c:numRef>
              <c:f>'type of school'!$F$192:$F$197</c:f>
              <c:numCache>
                <c:formatCode>####.0</c:formatCode>
                <c:ptCount val="6"/>
                <c:pt idx="0">
                  <c:v>52.49404026531851</c:v>
                </c:pt>
                <c:pt idx="1">
                  <c:v>54.534916456289984</c:v>
                </c:pt>
                <c:pt idx="2">
                  <c:v>45.014279675469659</c:v>
                </c:pt>
                <c:pt idx="3">
                  <c:v>36.020125563306685</c:v>
                </c:pt>
                <c:pt idx="4">
                  <c:v>46.308109514255726</c:v>
                </c:pt>
                <c:pt idx="5">
                  <c:v>31.286857478174646</c:v>
                </c:pt>
              </c:numCache>
            </c:numRef>
          </c:val>
        </c:ser>
        <c:ser>
          <c:idx val="1"/>
          <c:order val="1"/>
          <c:tx>
            <c:strRef>
              <c:f>'type of school'!$G$191</c:f>
              <c:strCache>
                <c:ptCount val="1"/>
                <c:pt idx="0">
                  <c:v>Una o dues vegades</c:v>
                </c:pt>
              </c:strCache>
            </c:strRef>
          </c:tx>
          <c:invertIfNegative val="0"/>
          <c:cat>
            <c:multiLvlStrRef>
              <c:f>'type of school'!$C$192:$E$197</c:f>
              <c:multiLvlStrCache>
                <c:ptCount val="6"/>
                <c:lvl>
                  <c:pt idx="0">
                    <c:v>Nois</c:v>
                  </c:pt>
                  <c:pt idx="1">
                    <c:v>Noies</c:v>
                  </c:pt>
                  <c:pt idx="2">
                    <c:v>Nois</c:v>
                  </c:pt>
                  <c:pt idx="3">
                    <c:v>Noies</c:v>
                  </c:pt>
                  <c:pt idx="4">
                    <c:v>Nois</c:v>
                  </c:pt>
                  <c:pt idx="5">
                    <c:v>Noies</c:v>
                  </c:pt>
                </c:lvl>
                <c:lvl>
                  <c:pt idx="0">
                    <c:v>3r EP</c:v>
                  </c:pt>
                  <c:pt idx="2">
                    <c:v>5è EP</c:v>
                  </c:pt>
                  <c:pt idx="4">
                    <c:v>1r ESO</c:v>
                  </c:pt>
                </c:lvl>
                <c:lvl>
                  <c:pt idx="0">
                    <c:v>Trobar-se per estudiar fora de l'escola</c:v>
                  </c:pt>
                </c:lvl>
              </c:multiLvlStrCache>
            </c:multiLvlStrRef>
          </c:cat>
          <c:val>
            <c:numRef>
              <c:f>'type of school'!$G$192:$G$197</c:f>
              <c:numCache>
                <c:formatCode>####.0</c:formatCode>
                <c:ptCount val="6"/>
                <c:pt idx="0">
                  <c:v>27.328884918822489</c:v>
                </c:pt>
                <c:pt idx="1">
                  <c:v>23.408731921620419</c:v>
                </c:pt>
                <c:pt idx="2">
                  <c:v>35.000402164357986</c:v>
                </c:pt>
                <c:pt idx="3">
                  <c:v>43.821885490587668</c:v>
                </c:pt>
                <c:pt idx="4">
                  <c:v>40.857413076974737</c:v>
                </c:pt>
                <c:pt idx="5">
                  <c:v>48.795782730652689</c:v>
                </c:pt>
              </c:numCache>
            </c:numRef>
          </c:val>
        </c:ser>
        <c:ser>
          <c:idx val="2"/>
          <c:order val="2"/>
          <c:tx>
            <c:strRef>
              <c:f>'type of school'!$H$191</c:f>
              <c:strCache>
                <c:ptCount val="1"/>
                <c:pt idx="0">
                  <c:v>La majoria de dies</c:v>
                </c:pt>
              </c:strCache>
            </c:strRef>
          </c:tx>
          <c:invertIfNegative val="0"/>
          <c:cat>
            <c:multiLvlStrRef>
              <c:f>'type of school'!$C$192:$E$197</c:f>
              <c:multiLvlStrCache>
                <c:ptCount val="6"/>
                <c:lvl>
                  <c:pt idx="0">
                    <c:v>Nois</c:v>
                  </c:pt>
                  <c:pt idx="1">
                    <c:v>Noies</c:v>
                  </c:pt>
                  <c:pt idx="2">
                    <c:v>Nois</c:v>
                  </c:pt>
                  <c:pt idx="3">
                    <c:v>Noies</c:v>
                  </c:pt>
                  <c:pt idx="4">
                    <c:v>Nois</c:v>
                  </c:pt>
                  <c:pt idx="5">
                    <c:v>Noies</c:v>
                  </c:pt>
                </c:lvl>
                <c:lvl>
                  <c:pt idx="0">
                    <c:v>3r EP</c:v>
                  </c:pt>
                  <c:pt idx="2">
                    <c:v>5è EP</c:v>
                  </c:pt>
                  <c:pt idx="4">
                    <c:v>1r ESO</c:v>
                  </c:pt>
                </c:lvl>
                <c:lvl>
                  <c:pt idx="0">
                    <c:v>Trobar-se per estudiar fora de l'escola</c:v>
                  </c:pt>
                </c:lvl>
              </c:multiLvlStrCache>
            </c:multiLvlStrRef>
          </c:cat>
          <c:val>
            <c:numRef>
              <c:f>'type of school'!$H$192:$H$197</c:f>
              <c:numCache>
                <c:formatCode>####.0</c:formatCode>
                <c:ptCount val="6"/>
                <c:pt idx="0">
                  <c:v>8.8703964782755662</c:v>
                </c:pt>
                <c:pt idx="1">
                  <c:v>12.535024623689964</c:v>
                </c:pt>
                <c:pt idx="2">
                  <c:v>11.398074481726393</c:v>
                </c:pt>
                <c:pt idx="3">
                  <c:v>14.590213160051871</c:v>
                </c:pt>
                <c:pt idx="4">
                  <c:v>9.3861105619608427</c:v>
                </c:pt>
                <c:pt idx="5">
                  <c:v>16.859119479105978</c:v>
                </c:pt>
              </c:numCache>
            </c:numRef>
          </c:val>
        </c:ser>
        <c:ser>
          <c:idx val="3"/>
          <c:order val="3"/>
          <c:tx>
            <c:strRef>
              <c:f>'type of school'!$I$191</c:f>
              <c:strCache>
                <c:ptCount val="1"/>
                <c:pt idx="0">
                  <c:v>Cada dia</c:v>
                </c:pt>
              </c:strCache>
            </c:strRef>
          </c:tx>
          <c:invertIfNegative val="0"/>
          <c:cat>
            <c:multiLvlStrRef>
              <c:f>'type of school'!$C$192:$E$197</c:f>
              <c:multiLvlStrCache>
                <c:ptCount val="6"/>
                <c:lvl>
                  <c:pt idx="0">
                    <c:v>Nois</c:v>
                  </c:pt>
                  <c:pt idx="1">
                    <c:v>Noies</c:v>
                  </c:pt>
                  <c:pt idx="2">
                    <c:v>Nois</c:v>
                  </c:pt>
                  <c:pt idx="3">
                    <c:v>Noies</c:v>
                  </c:pt>
                  <c:pt idx="4">
                    <c:v>Nois</c:v>
                  </c:pt>
                  <c:pt idx="5">
                    <c:v>Noies</c:v>
                  </c:pt>
                </c:lvl>
                <c:lvl>
                  <c:pt idx="0">
                    <c:v>3r EP</c:v>
                  </c:pt>
                  <c:pt idx="2">
                    <c:v>5è EP</c:v>
                  </c:pt>
                  <c:pt idx="4">
                    <c:v>1r ESO</c:v>
                  </c:pt>
                </c:lvl>
                <c:lvl>
                  <c:pt idx="0">
                    <c:v>Trobar-se per estudiar fora de l'escola</c:v>
                  </c:pt>
                </c:lvl>
              </c:multiLvlStrCache>
            </c:multiLvlStrRef>
          </c:cat>
          <c:val>
            <c:numRef>
              <c:f>'type of school'!$I$192:$I$197</c:f>
              <c:numCache>
                <c:formatCode>####.0</c:formatCode>
                <c:ptCount val="6"/>
                <c:pt idx="0">
                  <c:v>11.306678337583433</c:v>
                </c:pt>
                <c:pt idx="1">
                  <c:v>9.5213269983996351</c:v>
                </c:pt>
                <c:pt idx="2">
                  <c:v>8.5872436784459616</c:v>
                </c:pt>
                <c:pt idx="3">
                  <c:v>5.5677757860537644</c:v>
                </c:pt>
                <c:pt idx="4">
                  <c:v>3.4483668468087045</c:v>
                </c:pt>
                <c:pt idx="5">
                  <c:v>3.058240312066689</c:v>
                </c:pt>
              </c:numCache>
            </c:numRef>
          </c:val>
        </c:ser>
        <c:dLbls>
          <c:showLegendKey val="0"/>
          <c:showVal val="0"/>
          <c:showCatName val="0"/>
          <c:showSerName val="0"/>
          <c:showPercent val="0"/>
          <c:showBubbleSize val="0"/>
        </c:dLbls>
        <c:gapWidth val="150"/>
        <c:overlap val="100"/>
        <c:axId val="51829760"/>
        <c:axId val="51913472"/>
      </c:barChart>
      <c:catAx>
        <c:axId val="51829760"/>
        <c:scaling>
          <c:orientation val="minMax"/>
        </c:scaling>
        <c:delete val="0"/>
        <c:axPos val="l"/>
        <c:majorTickMark val="out"/>
        <c:minorTickMark val="none"/>
        <c:tickLblPos val="nextTo"/>
        <c:crossAx val="51913472"/>
        <c:crosses val="autoZero"/>
        <c:auto val="1"/>
        <c:lblAlgn val="ctr"/>
        <c:lblOffset val="100"/>
        <c:noMultiLvlLbl val="0"/>
      </c:catAx>
      <c:valAx>
        <c:axId val="51913472"/>
        <c:scaling>
          <c:orientation val="minMax"/>
        </c:scaling>
        <c:delete val="0"/>
        <c:axPos val="b"/>
        <c:majorGridlines/>
        <c:numFmt formatCode="0%" sourceLinked="1"/>
        <c:majorTickMark val="out"/>
        <c:minorTickMark val="none"/>
        <c:tickLblPos val="nextTo"/>
        <c:crossAx val="51829760"/>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'type of school'!$C$1</c:f>
              <c:strCache>
                <c:ptCount val="1"/>
                <c:pt idx="0">
                  <c:v>Gens d'acord</c:v>
                </c:pt>
              </c:strCache>
            </c:strRef>
          </c:tx>
          <c:invertIfNegative val="0"/>
          <c:cat>
            <c:multiLvlStrRef>
              <c:f>'type of school'!$A$2:$B$9</c:f>
              <c:multiLvlStrCache>
                <c:ptCount val="8"/>
                <c:lvl>
                  <c:pt idx="0">
                    <c:v>Públic</c:v>
                  </c:pt>
                  <c:pt idx="1">
                    <c:v>Privat/concertat</c:v>
                  </c:pt>
                  <c:pt idx="2">
                    <c:v>Públic</c:v>
                  </c:pt>
                  <c:pt idx="3">
                    <c:v>Privat/concertat</c:v>
                  </c:pt>
                  <c:pt idx="4">
                    <c:v>Públic</c:v>
                  </c:pt>
                  <c:pt idx="5">
                    <c:v>Privat/concertat</c:v>
                  </c:pt>
                  <c:pt idx="6">
                    <c:v>Públic</c:v>
                  </c:pt>
                  <c:pt idx="7">
                    <c:v>Privat/concertat</c:v>
                  </c:pt>
                </c:lvl>
                <c:lvl>
                  <c:pt idx="0">
                    <c:v>1</c:v>
                  </c:pt>
                  <c:pt idx="2">
                    <c:v>2</c:v>
                  </c:pt>
                  <c:pt idx="4">
                    <c:v>3</c:v>
                  </c:pt>
                  <c:pt idx="6">
                    <c:v>4</c:v>
                  </c:pt>
                </c:lvl>
              </c:multiLvlStrCache>
            </c:multiLvlStrRef>
          </c:cat>
          <c:val>
            <c:numRef>
              <c:f>'type of school'!$C$2:$C$9</c:f>
              <c:numCache>
                <c:formatCode>General</c:formatCode>
                <c:ptCount val="8"/>
                <c:pt idx="0">
                  <c:v>2.2999999999999998</c:v>
                </c:pt>
                <c:pt idx="1">
                  <c:v>1</c:v>
                </c:pt>
                <c:pt idx="2">
                  <c:v>9.1</c:v>
                </c:pt>
                <c:pt idx="3">
                  <c:v>10.8</c:v>
                </c:pt>
                <c:pt idx="4">
                  <c:v>2.9</c:v>
                </c:pt>
                <c:pt idx="5">
                  <c:v>1.2</c:v>
                </c:pt>
                <c:pt idx="6">
                  <c:v>2.2999999999999998</c:v>
                </c:pt>
                <c:pt idx="7">
                  <c:v>2</c:v>
                </c:pt>
              </c:numCache>
            </c:numRef>
          </c:val>
        </c:ser>
        <c:ser>
          <c:idx val="1"/>
          <c:order val="1"/>
          <c:tx>
            <c:strRef>
              <c:f>'type of school'!$D$1</c:f>
              <c:strCache>
                <c:ptCount val="1"/>
                <c:pt idx="0">
                  <c:v>Poc d'acord</c:v>
                </c:pt>
              </c:strCache>
            </c:strRef>
          </c:tx>
          <c:invertIfNegative val="0"/>
          <c:cat>
            <c:multiLvlStrRef>
              <c:f>'type of school'!$A$2:$B$9</c:f>
              <c:multiLvlStrCache>
                <c:ptCount val="8"/>
                <c:lvl>
                  <c:pt idx="0">
                    <c:v>Públic</c:v>
                  </c:pt>
                  <c:pt idx="1">
                    <c:v>Privat/concertat</c:v>
                  </c:pt>
                  <c:pt idx="2">
                    <c:v>Públic</c:v>
                  </c:pt>
                  <c:pt idx="3">
                    <c:v>Privat/concertat</c:v>
                  </c:pt>
                  <c:pt idx="4">
                    <c:v>Públic</c:v>
                  </c:pt>
                  <c:pt idx="5">
                    <c:v>Privat/concertat</c:v>
                  </c:pt>
                  <c:pt idx="6">
                    <c:v>Públic</c:v>
                  </c:pt>
                  <c:pt idx="7">
                    <c:v>Privat/concertat</c:v>
                  </c:pt>
                </c:lvl>
                <c:lvl>
                  <c:pt idx="0">
                    <c:v>1</c:v>
                  </c:pt>
                  <c:pt idx="2">
                    <c:v>2</c:v>
                  </c:pt>
                  <c:pt idx="4">
                    <c:v>3</c:v>
                  </c:pt>
                  <c:pt idx="6">
                    <c:v>4</c:v>
                  </c:pt>
                </c:lvl>
              </c:multiLvlStrCache>
            </c:multiLvlStrRef>
          </c:cat>
          <c:val>
            <c:numRef>
              <c:f>'type of school'!$D$2:$D$9</c:f>
              <c:numCache>
                <c:formatCode>General</c:formatCode>
                <c:ptCount val="8"/>
                <c:pt idx="0">
                  <c:v>4.5999999999999996</c:v>
                </c:pt>
                <c:pt idx="1">
                  <c:v>6.4</c:v>
                </c:pt>
                <c:pt idx="2">
                  <c:v>10.9</c:v>
                </c:pt>
                <c:pt idx="3">
                  <c:v>13</c:v>
                </c:pt>
                <c:pt idx="4">
                  <c:v>5</c:v>
                </c:pt>
                <c:pt idx="5">
                  <c:v>5.2</c:v>
                </c:pt>
                <c:pt idx="6">
                  <c:v>3.7</c:v>
                </c:pt>
                <c:pt idx="7">
                  <c:v>4.7</c:v>
                </c:pt>
              </c:numCache>
            </c:numRef>
          </c:val>
        </c:ser>
        <c:ser>
          <c:idx val="2"/>
          <c:order val="2"/>
          <c:tx>
            <c:strRef>
              <c:f>'type of school'!$E$1</c:f>
              <c:strCache>
                <c:ptCount val="1"/>
                <c:pt idx="0">
                  <c:v>Bastant d'acord</c:v>
                </c:pt>
              </c:strCache>
            </c:strRef>
          </c:tx>
          <c:invertIfNegative val="0"/>
          <c:cat>
            <c:multiLvlStrRef>
              <c:f>'type of school'!$A$2:$B$9</c:f>
              <c:multiLvlStrCache>
                <c:ptCount val="8"/>
                <c:lvl>
                  <c:pt idx="0">
                    <c:v>Públic</c:v>
                  </c:pt>
                  <c:pt idx="1">
                    <c:v>Privat/concertat</c:v>
                  </c:pt>
                  <c:pt idx="2">
                    <c:v>Públic</c:v>
                  </c:pt>
                  <c:pt idx="3">
                    <c:v>Privat/concertat</c:v>
                  </c:pt>
                  <c:pt idx="4">
                    <c:v>Públic</c:v>
                  </c:pt>
                  <c:pt idx="5">
                    <c:v>Privat/concertat</c:v>
                  </c:pt>
                  <c:pt idx="6">
                    <c:v>Públic</c:v>
                  </c:pt>
                  <c:pt idx="7">
                    <c:v>Privat/concertat</c:v>
                  </c:pt>
                </c:lvl>
                <c:lvl>
                  <c:pt idx="0">
                    <c:v>1</c:v>
                  </c:pt>
                  <c:pt idx="2">
                    <c:v>2</c:v>
                  </c:pt>
                  <c:pt idx="4">
                    <c:v>3</c:v>
                  </c:pt>
                  <c:pt idx="6">
                    <c:v>4</c:v>
                  </c:pt>
                </c:lvl>
              </c:multiLvlStrCache>
            </c:multiLvlStrRef>
          </c:cat>
          <c:val>
            <c:numRef>
              <c:f>'type of school'!$E$2:$E$9</c:f>
              <c:numCache>
                <c:formatCode>General</c:formatCode>
                <c:ptCount val="8"/>
                <c:pt idx="0">
                  <c:v>13.2</c:v>
                </c:pt>
                <c:pt idx="1">
                  <c:v>10.7</c:v>
                </c:pt>
                <c:pt idx="2">
                  <c:v>14.7</c:v>
                </c:pt>
                <c:pt idx="3">
                  <c:v>18.2</c:v>
                </c:pt>
                <c:pt idx="4">
                  <c:v>11.8</c:v>
                </c:pt>
                <c:pt idx="5">
                  <c:v>10.9</c:v>
                </c:pt>
                <c:pt idx="6">
                  <c:v>10.3</c:v>
                </c:pt>
                <c:pt idx="7">
                  <c:v>10.3</c:v>
                </c:pt>
              </c:numCache>
            </c:numRef>
          </c:val>
        </c:ser>
        <c:ser>
          <c:idx val="3"/>
          <c:order val="3"/>
          <c:tx>
            <c:strRef>
              <c:f>'type of school'!$F$1</c:f>
              <c:strCache>
                <c:ptCount val="1"/>
                <c:pt idx="0">
                  <c:v>D'acord</c:v>
                </c:pt>
              </c:strCache>
            </c:strRef>
          </c:tx>
          <c:invertIfNegative val="0"/>
          <c:cat>
            <c:multiLvlStrRef>
              <c:f>'type of school'!$A$2:$B$9</c:f>
              <c:multiLvlStrCache>
                <c:ptCount val="8"/>
                <c:lvl>
                  <c:pt idx="0">
                    <c:v>Públic</c:v>
                  </c:pt>
                  <c:pt idx="1">
                    <c:v>Privat/concertat</c:v>
                  </c:pt>
                  <c:pt idx="2">
                    <c:v>Públic</c:v>
                  </c:pt>
                  <c:pt idx="3">
                    <c:v>Privat/concertat</c:v>
                  </c:pt>
                  <c:pt idx="4">
                    <c:v>Públic</c:v>
                  </c:pt>
                  <c:pt idx="5">
                    <c:v>Privat/concertat</c:v>
                  </c:pt>
                  <c:pt idx="6">
                    <c:v>Públic</c:v>
                  </c:pt>
                  <c:pt idx="7">
                    <c:v>Privat/concertat</c:v>
                  </c:pt>
                </c:lvl>
                <c:lvl>
                  <c:pt idx="0">
                    <c:v>1</c:v>
                  </c:pt>
                  <c:pt idx="2">
                    <c:v>2</c:v>
                  </c:pt>
                  <c:pt idx="4">
                    <c:v>3</c:v>
                  </c:pt>
                  <c:pt idx="6">
                    <c:v>4</c:v>
                  </c:pt>
                </c:lvl>
              </c:multiLvlStrCache>
            </c:multiLvlStrRef>
          </c:cat>
          <c:val>
            <c:numRef>
              <c:f>'type of school'!$F$2:$F$9</c:f>
              <c:numCache>
                <c:formatCode>General</c:formatCode>
                <c:ptCount val="8"/>
                <c:pt idx="0">
                  <c:v>31.1</c:v>
                </c:pt>
                <c:pt idx="1">
                  <c:v>30.7</c:v>
                </c:pt>
                <c:pt idx="2">
                  <c:v>24.9</c:v>
                </c:pt>
                <c:pt idx="3">
                  <c:v>26.2</c:v>
                </c:pt>
                <c:pt idx="4">
                  <c:v>23.6</c:v>
                </c:pt>
                <c:pt idx="5">
                  <c:v>27.9</c:v>
                </c:pt>
                <c:pt idx="6">
                  <c:v>22.1</c:v>
                </c:pt>
                <c:pt idx="7">
                  <c:v>23.1</c:v>
                </c:pt>
              </c:numCache>
            </c:numRef>
          </c:val>
        </c:ser>
        <c:ser>
          <c:idx val="4"/>
          <c:order val="4"/>
          <c:tx>
            <c:strRef>
              <c:f>'type of school'!$G$1</c:f>
              <c:strCache>
                <c:ptCount val="1"/>
                <c:pt idx="0">
                  <c:v>Molt d'acord</c:v>
                </c:pt>
              </c:strCache>
            </c:strRef>
          </c:tx>
          <c:invertIfNegative val="0"/>
          <c:dLbls>
            <c:dLbl>
              <c:idx val="0"/>
              <c:layout/>
              <c:tx>
                <c:rich>
                  <a:bodyPr/>
                  <a:lstStyle/>
                  <a:p>
                    <a:r>
                      <a:rPr lang="en-US" dirty="0" smtClean="0"/>
                      <a:t>48,8</a:t>
                    </a:r>
                    <a:endParaRPr lang="en-US" dirty="0"/>
                  </a:p>
                </c:rich>
              </c:tx>
              <c:showLegendKey val="0"/>
              <c:showVal val="1"/>
              <c:showCatName val="0"/>
              <c:showSerName val="0"/>
              <c:showPercent val="0"/>
              <c:showBubbleSize val="0"/>
            </c:dLbl>
            <c:dLbl>
              <c:idx val="1"/>
              <c:layout/>
              <c:tx>
                <c:rich>
                  <a:bodyPr/>
                  <a:lstStyle/>
                  <a:p>
                    <a:r>
                      <a:rPr lang="en-US" dirty="0" smtClean="0"/>
                      <a:t>51,3</a:t>
                    </a:r>
                    <a:endParaRPr lang="en-US" dirty="0"/>
                  </a:p>
                </c:rich>
              </c:tx>
              <c:showLegendKey val="0"/>
              <c:showVal val="1"/>
              <c:showCatName val="0"/>
              <c:showSerName val="0"/>
              <c:showPercent val="0"/>
              <c:showBubbleSize val="0"/>
            </c:dLbl>
            <c:dLbl>
              <c:idx val="2"/>
              <c:layout/>
              <c:tx>
                <c:rich>
                  <a:bodyPr/>
                  <a:lstStyle/>
                  <a:p>
                    <a:r>
                      <a:rPr lang="en-US" dirty="0" smtClean="0"/>
                      <a:t>40,4</a:t>
                    </a:r>
                    <a:endParaRPr lang="en-US" dirty="0"/>
                  </a:p>
                </c:rich>
              </c:tx>
              <c:showLegendKey val="0"/>
              <c:showVal val="1"/>
              <c:showCatName val="0"/>
              <c:showSerName val="0"/>
              <c:showPercent val="0"/>
              <c:showBubbleSize val="0"/>
            </c:dLbl>
            <c:dLbl>
              <c:idx val="3"/>
              <c:layout/>
              <c:tx>
                <c:rich>
                  <a:bodyPr/>
                  <a:lstStyle/>
                  <a:p>
                    <a:r>
                      <a:rPr lang="en-US" dirty="0" smtClean="0"/>
                      <a:t>31,7</a:t>
                    </a:r>
                    <a:endParaRPr lang="en-US" dirty="0"/>
                  </a:p>
                </c:rich>
              </c:tx>
              <c:showLegendKey val="0"/>
              <c:showVal val="1"/>
              <c:showCatName val="0"/>
              <c:showSerName val="0"/>
              <c:showPercent val="0"/>
              <c:showBubbleSize val="0"/>
            </c:dLbl>
            <c:dLbl>
              <c:idx val="4"/>
              <c:layout/>
              <c:tx>
                <c:rich>
                  <a:bodyPr/>
                  <a:lstStyle/>
                  <a:p>
                    <a:r>
                      <a:rPr lang="en-US" dirty="0" smtClean="0"/>
                      <a:t>56,7</a:t>
                    </a:r>
                    <a:endParaRPr lang="en-US" dirty="0"/>
                  </a:p>
                </c:rich>
              </c:tx>
              <c:showLegendKey val="0"/>
              <c:showVal val="1"/>
              <c:showCatName val="0"/>
              <c:showSerName val="0"/>
              <c:showPercent val="0"/>
              <c:showBubbleSize val="0"/>
            </c:dLbl>
            <c:dLbl>
              <c:idx val="5"/>
              <c:layout/>
              <c:tx>
                <c:rich>
                  <a:bodyPr/>
                  <a:lstStyle/>
                  <a:p>
                    <a:r>
                      <a:rPr lang="en-US" dirty="0" smtClean="0"/>
                      <a:t>54,9</a:t>
                    </a:r>
                    <a:endParaRPr lang="en-US" dirty="0"/>
                  </a:p>
                </c:rich>
              </c:tx>
              <c:showLegendKey val="0"/>
              <c:showVal val="1"/>
              <c:showCatName val="0"/>
              <c:showSerName val="0"/>
              <c:showPercent val="0"/>
              <c:showBubbleSize val="0"/>
            </c:dLbl>
            <c:dLbl>
              <c:idx val="6"/>
              <c:layout/>
              <c:tx>
                <c:rich>
                  <a:bodyPr/>
                  <a:lstStyle/>
                  <a:p>
                    <a:r>
                      <a:rPr lang="en-US" dirty="0" smtClean="0"/>
                      <a:t>61,5</a:t>
                    </a:r>
                    <a:endParaRPr lang="en-US" dirty="0"/>
                  </a:p>
                </c:rich>
              </c:tx>
              <c:showLegendKey val="0"/>
              <c:showVal val="1"/>
              <c:showCatName val="0"/>
              <c:showSerName val="0"/>
              <c:showPercent val="0"/>
              <c:showBubbleSize val="0"/>
            </c:dLbl>
            <c:dLbl>
              <c:idx val="7"/>
              <c:layout/>
              <c:tx>
                <c:rich>
                  <a:bodyPr/>
                  <a:lstStyle/>
                  <a:p>
                    <a:r>
                      <a:rPr lang="en-US" dirty="0" smtClean="0"/>
                      <a:t>59,9</a:t>
                    </a:r>
                    <a:endParaRPr lang="en-US" dirty="0"/>
                  </a:p>
                </c:rich>
              </c:tx>
              <c:showLegendKey val="0"/>
              <c:showVal val="1"/>
              <c:showCatName val="0"/>
              <c:showSerName val="0"/>
              <c:showPercent val="0"/>
              <c:showBubbleSize val="0"/>
            </c:dLbl>
            <c:txPr>
              <a:bodyPr/>
              <a:lstStyle/>
              <a:p>
                <a:pPr>
                  <a:defRPr sz="1100" b="1"/>
                </a:pPr>
                <a:endParaRPr lang="ca-ES"/>
              </a:p>
            </c:txPr>
            <c:showLegendKey val="0"/>
            <c:showVal val="1"/>
            <c:showCatName val="0"/>
            <c:showSerName val="0"/>
            <c:showPercent val="0"/>
            <c:showBubbleSize val="0"/>
            <c:showLeaderLines val="0"/>
          </c:dLbls>
          <c:cat>
            <c:multiLvlStrRef>
              <c:f>'type of school'!$A$2:$B$9</c:f>
              <c:multiLvlStrCache>
                <c:ptCount val="8"/>
                <c:lvl>
                  <c:pt idx="0">
                    <c:v>Públic</c:v>
                  </c:pt>
                  <c:pt idx="1">
                    <c:v>Privat/concertat</c:v>
                  </c:pt>
                  <c:pt idx="2">
                    <c:v>Públic</c:v>
                  </c:pt>
                  <c:pt idx="3">
                    <c:v>Privat/concertat</c:v>
                  </c:pt>
                  <c:pt idx="4">
                    <c:v>Públic</c:v>
                  </c:pt>
                  <c:pt idx="5">
                    <c:v>Privat/concertat</c:v>
                  </c:pt>
                  <c:pt idx="6">
                    <c:v>Públic</c:v>
                  </c:pt>
                  <c:pt idx="7">
                    <c:v>Privat/concertat</c:v>
                  </c:pt>
                </c:lvl>
                <c:lvl>
                  <c:pt idx="0">
                    <c:v>1</c:v>
                  </c:pt>
                  <c:pt idx="2">
                    <c:v>2</c:v>
                  </c:pt>
                  <c:pt idx="4">
                    <c:v>3</c:v>
                  </c:pt>
                  <c:pt idx="6">
                    <c:v>4</c:v>
                  </c:pt>
                </c:lvl>
              </c:multiLvlStrCache>
            </c:multiLvlStrRef>
          </c:cat>
          <c:val>
            <c:numRef>
              <c:f>'type of school'!$G$2:$G$9</c:f>
              <c:numCache>
                <c:formatCode>General</c:formatCode>
                <c:ptCount val="8"/>
                <c:pt idx="0">
                  <c:v>48.8</c:v>
                </c:pt>
                <c:pt idx="1">
                  <c:v>51.3</c:v>
                </c:pt>
                <c:pt idx="2">
                  <c:v>40.4</c:v>
                </c:pt>
                <c:pt idx="3">
                  <c:v>31.7</c:v>
                </c:pt>
                <c:pt idx="4">
                  <c:v>56.7</c:v>
                </c:pt>
                <c:pt idx="5">
                  <c:v>54.9</c:v>
                </c:pt>
                <c:pt idx="6">
                  <c:v>61.5</c:v>
                </c:pt>
                <c:pt idx="7">
                  <c:v>59.9</c:v>
                </c:pt>
              </c:numCache>
            </c:numRef>
          </c:val>
        </c:ser>
        <c:dLbls>
          <c:showLegendKey val="0"/>
          <c:showVal val="0"/>
          <c:showCatName val="0"/>
          <c:showSerName val="0"/>
          <c:showPercent val="0"/>
          <c:showBubbleSize val="0"/>
        </c:dLbls>
        <c:gapWidth val="150"/>
        <c:overlap val="100"/>
        <c:axId val="51981696"/>
        <c:axId val="52012160"/>
      </c:barChart>
      <c:catAx>
        <c:axId val="51981696"/>
        <c:scaling>
          <c:orientation val="minMax"/>
        </c:scaling>
        <c:delete val="0"/>
        <c:axPos val="l"/>
        <c:majorTickMark val="out"/>
        <c:minorTickMark val="none"/>
        <c:tickLblPos val="nextTo"/>
        <c:txPr>
          <a:bodyPr/>
          <a:lstStyle/>
          <a:p>
            <a:pPr>
              <a:defRPr b="1"/>
            </a:pPr>
            <a:endParaRPr lang="ca-ES"/>
          </a:p>
        </c:txPr>
        <c:crossAx val="52012160"/>
        <c:crosses val="autoZero"/>
        <c:auto val="1"/>
        <c:lblAlgn val="ctr"/>
        <c:lblOffset val="100"/>
        <c:noMultiLvlLbl val="0"/>
      </c:catAx>
      <c:valAx>
        <c:axId val="52012160"/>
        <c:scaling>
          <c:orientation val="minMax"/>
        </c:scaling>
        <c:delete val="0"/>
        <c:axPos val="b"/>
        <c:majorGridlines/>
        <c:numFmt formatCode="0%" sourceLinked="1"/>
        <c:majorTickMark val="out"/>
        <c:minorTickMark val="none"/>
        <c:tickLblPos val="nextTo"/>
        <c:crossAx val="51981696"/>
        <c:crosses val="autoZero"/>
        <c:crossBetween val="between"/>
      </c:valAx>
    </c:plotArea>
    <c:legend>
      <c:legendPos val="r"/>
      <c:layout>
        <c:manualLayout>
          <c:xMode val="edge"/>
          <c:yMode val="edge"/>
          <c:x val="0.83687489584490615"/>
          <c:y val="7.630307491086849E-2"/>
          <c:w val="0.14900588922659386"/>
          <c:h val="0.79512408974760385"/>
        </c:manualLayout>
      </c:layout>
      <c:overlay val="0"/>
      <c:spPr>
        <a:solidFill>
          <a:schemeClr val="bg1"/>
        </a:solidFill>
      </c:spPr>
      <c:txPr>
        <a:bodyPr/>
        <a:lstStyle/>
        <a:p>
          <a:pPr>
            <a:defRPr sz="1100"/>
          </a:pPr>
          <a:endParaRPr lang="ca-E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BE208C-BBDA-47D9-B499-57BE83408F2F}" type="doc">
      <dgm:prSet loTypeId="urn:microsoft.com/office/officeart/2005/8/layout/hProcess7" loCatId="process" qsTypeId="urn:microsoft.com/office/officeart/2005/8/quickstyle/simple5" qsCatId="simple" csTypeId="urn:microsoft.com/office/officeart/2005/8/colors/colorful4" csCatId="colorful" phldr="1"/>
      <dgm:spPr/>
      <dgm:t>
        <a:bodyPr/>
        <a:lstStyle/>
        <a:p>
          <a:pPr rtl="1"/>
          <a:endParaRPr lang="he-IL"/>
        </a:p>
      </dgm:t>
    </dgm:pt>
    <dgm:pt modelId="{53D4C1AC-F644-45C6-AED1-30501BE16DBD}">
      <dgm:prSet phldrT="[Text]" custT="1"/>
      <dgm:spPr/>
      <dgm:t>
        <a:bodyPr/>
        <a:lstStyle/>
        <a:p>
          <a:pPr algn="l" rtl="0"/>
          <a:r>
            <a:rPr lang="ca-ES" sz="3200" b="1" noProof="0" dirty="0" smtClean="0">
              <a:latin typeface="+mn-lt"/>
            </a:rPr>
            <a:t>Fase planificació</a:t>
          </a:r>
          <a:endParaRPr lang="ca-ES" sz="2400" b="1" noProof="0" dirty="0">
            <a:latin typeface="+mn-lt"/>
          </a:endParaRPr>
        </a:p>
      </dgm:t>
    </dgm:pt>
    <dgm:pt modelId="{D8AD8F9D-15BC-47C9-B7C3-5E648B611BA3}" type="parTrans" cxnId="{9C1D26EB-04D9-47A3-AF65-D4497F36ED39}">
      <dgm:prSet/>
      <dgm:spPr/>
      <dgm:t>
        <a:bodyPr/>
        <a:lstStyle/>
        <a:p>
          <a:pPr rtl="1"/>
          <a:endParaRPr lang="he-IL"/>
        </a:p>
      </dgm:t>
    </dgm:pt>
    <dgm:pt modelId="{058B12DC-4024-4017-A5EB-9800D1F18E17}" type="sibTrans" cxnId="{9C1D26EB-04D9-47A3-AF65-D4497F36ED39}">
      <dgm:prSet custT="1"/>
      <dgm:spPr/>
      <dgm:t>
        <a:bodyPr/>
        <a:lstStyle/>
        <a:p>
          <a:pPr rtl="1"/>
          <a:endParaRPr lang="he-IL" sz="1200">
            <a:latin typeface="+mn-lt"/>
          </a:endParaRPr>
        </a:p>
      </dgm:t>
    </dgm:pt>
    <dgm:pt modelId="{FEFCE24D-252E-40C8-AFA3-16AECF8FCA33}">
      <dgm:prSet phldrT="[Text]" custT="1"/>
      <dgm:spPr/>
      <dgm:t>
        <a:bodyPr/>
        <a:lstStyle/>
        <a:p>
          <a:pPr algn="l" rtl="0"/>
          <a:r>
            <a:rPr lang="en-US" sz="2400" dirty="0" smtClean="0">
              <a:solidFill>
                <a:srgbClr val="C00000"/>
              </a:solidFill>
              <a:latin typeface="Comic Sans MS" panose="030F0702030302020204" pitchFamily="66" charset="0"/>
            </a:rPr>
            <a:t>2009</a:t>
          </a:r>
        </a:p>
        <a:p>
          <a:pPr algn="l" rtl="0"/>
          <a:r>
            <a:rPr lang="ca-ES" sz="2800" noProof="0" dirty="0" smtClean="0">
              <a:latin typeface="Comic Sans MS" panose="030F0702030302020204" pitchFamily="66" charset="0"/>
            </a:rPr>
            <a:t>Es va dissenyar un primer qüestionari per a utilitzar a diversitat de països (tant industrialitzats com en vies de desenvolupament) </a:t>
          </a:r>
          <a:endParaRPr lang="ca-ES" sz="2800" noProof="0" dirty="0">
            <a:latin typeface="Comic Sans MS" panose="030F0702030302020204" pitchFamily="66" charset="0"/>
          </a:endParaRPr>
        </a:p>
      </dgm:t>
    </dgm:pt>
    <dgm:pt modelId="{1BD06A67-972D-4D8B-8838-D8E32BE2FF56}" type="parTrans" cxnId="{196AEE21-320B-4A31-80E1-4AA9A02F9B86}">
      <dgm:prSet/>
      <dgm:spPr/>
      <dgm:t>
        <a:bodyPr/>
        <a:lstStyle/>
        <a:p>
          <a:pPr rtl="1"/>
          <a:endParaRPr lang="he-IL"/>
        </a:p>
      </dgm:t>
    </dgm:pt>
    <dgm:pt modelId="{099064A2-4FBD-46C7-9752-5F140D4CEE43}" type="sibTrans" cxnId="{196AEE21-320B-4A31-80E1-4AA9A02F9B86}">
      <dgm:prSet/>
      <dgm:spPr/>
      <dgm:t>
        <a:bodyPr/>
        <a:lstStyle/>
        <a:p>
          <a:pPr rtl="1"/>
          <a:endParaRPr lang="he-IL"/>
        </a:p>
      </dgm:t>
    </dgm:pt>
    <dgm:pt modelId="{2A98A2D1-622A-4C94-BB0F-72A4647E218A}">
      <dgm:prSet phldrT="[Text]" custT="1"/>
      <dgm:spPr/>
      <dgm:t>
        <a:bodyPr/>
        <a:lstStyle/>
        <a:p>
          <a:pPr algn="l" rtl="0">
            <a:spcAft>
              <a:spcPts val="0"/>
            </a:spcAft>
          </a:pPr>
          <a:r>
            <a:rPr lang="ca-ES" sz="2100" noProof="0" dirty="0" smtClean="0">
              <a:solidFill>
                <a:srgbClr val="C00000"/>
              </a:solidFill>
              <a:latin typeface="Comic Sans MS" panose="030F0702030302020204" pitchFamily="66" charset="0"/>
            </a:rPr>
            <a:t>Desembre 2010 </a:t>
          </a:r>
        </a:p>
        <a:p>
          <a:pPr algn="l" rtl="0">
            <a:spcAft>
              <a:spcPct val="35000"/>
            </a:spcAft>
          </a:pPr>
          <a:r>
            <a:rPr lang="ca-ES" sz="2100" noProof="0" dirty="0" smtClean="0">
              <a:latin typeface="Comic Sans MS" panose="030F0702030302020204" pitchFamily="66" charset="0"/>
            </a:rPr>
            <a:t>Es va presentar i discutir els resultats. Es va revisar el qüestionari</a:t>
          </a:r>
          <a:endParaRPr lang="ca-ES" sz="2100" noProof="0" dirty="0">
            <a:latin typeface="Comic Sans MS" panose="030F0702030302020204" pitchFamily="66" charset="0"/>
          </a:endParaRPr>
        </a:p>
      </dgm:t>
    </dgm:pt>
    <dgm:pt modelId="{664825C2-8A8A-4585-9697-0B8A44973392}" type="parTrans" cxnId="{6131E81B-BC57-498E-9565-B124CB2982E0}">
      <dgm:prSet/>
      <dgm:spPr/>
      <dgm:t>
        <a:bodyPr/>
        <a:lstStyle/>
        <a:p>
          <a:pPr rtl="1"/>
          <a:endParaRPr lang="he-IL"/>
        </a:p>
      </dgm:t>
    </dgm:pt>
    <dgm:pt modelId="{70959BFB-05AE-4707-ACBC-3890387AEF48}" type="sibTrans" cxnId="{6131E81B-BC57-498E-9565-B124CB2982E0}">
      <dgm:prSet/>
      <dgm:spPr/>
      <dgm:t>
        <a:bodyPr/>
        <a:lstStyle/>
        <a:p>
          <a:pPr rtl="1"/>
          <a:endParaRPr lang="he-IL"/>
        </a:p>
      </dgm:t>
    </dgm:pt>
    <dgm:pt modelId="{02FF8A38-4E38-4532-9A2A-A89E43AE54D3}">
      <dgm:prSet phldrT="[Text]" custT="1"/>
      <dgm:spPr/>
      <dgm:t>
        <a:bodyPr/>
        <a:lstStyle/>
        <a:p>
          <a:pPr algn="l" rtl="0">
            <a:spcAft>
              <a:spcPct val="35000"/>
            </a:spcAft>
          </a:pPr>
          <a:r>
            <a:rPr lang="ca-ES" sz="2100" noProof="0" dirty="0" smtClean="0">
              <a:latin typeface="Comic Sans MS" panose="030F0702030302020204" pitchFamily="66" charset="0"/>
            </a:rPr>
            <a:t>Es va acordar que el qüestionaris i els resultats es posarien a disposició pública</a:t>
          </a:r>
          <a:endParaRPr lang="ca-ES" sz="2100" noProof="0" dirty="0">
            <a:latin typeface="Comic Sans MS" panose="030F0702030302020204" pitchFamily="66" charset="0"/>
          </a:endParaRPr>
        </a:p>
      </dgm:t>
    </dgm:pt>
    <dgm:pt modelId="{3E2E8FEB-39EE-41BB-814F-CFCD6F1BA51E}" type="parTrans" cxnId="{728F5838-27F0-48DC-9A28-78755255C43B}">
      <dgm:prSet/>
      <dgm:spPr/>
      <dgm:t>
        <a:bodyPr/>
        <a:lstStyle/>
        <a:p>
          <a:pPr rtl="1"/>
          <a:endParaRPr lang="he-IL"/>
        </a:p>
      </dgm:t>
    </dgm:pt>
    <dgm:pt modelId="{F673A177-9D9B-4677-8E8F-4C8E3F24355F}" type="sibTrans" cxnId="{728F5838-27F0-48DC-9A28-78755255C43B}">
      <dgm:prSet/>
      <dgm:spPr/>
      <dgm:t>
        <a:bodyPr/>
        <a:lstStyle/>
        <a:p>
          <a:pPr rtl="1"/>
          <a:endParaRPr lang="he-IL"/>
        </a:p>
      </dgm:t>
    </dgm:pt>
    <dgm:pt modelId="{9E44418B-105C-456E-AE63-6877DA186FDA}">
      <dgm:prSet phldrT="[Text]" custT="1"/>
      <dgm:spPr/>
      <dgm:t>
        <a:bodyPr/>
        <a:lstStyle/>
        <a:p>
          <a:pPr algn="l" rtl="0">
            <a:spcAft>
              <a:spcPts val="0"/>
            </a:spcAft>
          </a:pPr>
          <a:r>
            <a:rPr lang="ca-ES" sz="2100" noProof="0" dirty="0" smtClean="0">
              <a:solidFill>
                <a:srgbClr val="C00000"/>
              </a:solidFill>
              <a:latin typeface="Comic Sans MS" panose="030F0702030302020204" pitchFamily="66" charset="0"/>
            </a:rPr>
            <a:t>Estiu i tardor 2010</a:t>
          </a:r>
        </a:p>
        <a:p>
          <a:pPr algn="l" rtl="0">
            <a:spcAft>
              <a:spcPct val="35000"/>
            </a:spcAft>
          </a:pPr>
          <a:r>
            <a:rPr lang="ca-ES" sz="2100" noProof="0" dirty="0" smtClean="0">
              <a:latin typeface="Comic Sans MS" panose="030F0702030302020204" pitchFamily="66" charset="0"/>
            </a:rPr>
            <a:t>Estudi Pilot: El primer qüestionari es va posar a prova a Brasil, Anglaterra, Alemanya, Hondures, Israel i Catalunya</a:t>
          </a:r>
          <a:endParaRPr lang="ca-ES" sz="2100" noProof="0" dirty="0">
            <a:latin typeface="Comic Sans MS" panose="030F0702030302020204" pitchFamily="66" charset="0"/>
          </a:endParaRPr>
        </a:p>
      </dgm:t>
    </dgm:pt>
    <dgm:pt modelId="{B3031045-BBE2-47BD-A224-852BEC79C0F3}" type="sibTrans" cxnId="{3A521630-5B36-457A-B071-C578189C9B42}">
      <dgm:prSet/>
      <dgm:spPr/>
      <dgm:t>
        <a:bodyPr/>
        <a:lstStyle/>
        <a:p>
          <a:pPr rtl="1"/>
          <a:endParaRPr lang="he-IL"/>
        </a:p>
      </dgm:t>
    </dgm:pt>
    <dgm:pt modelId="{42A5274D-680B-4C39-B663-BC4F31EC8861}" type="parTrans" cxnId="{3A521630-5B36-457A-B071-C578189C9B42}">
      <dgm:prSet/>
      <dgm:spPr/>
      <dgm:t>
        <a:bodyPr/>
        <a:lstStyle/>
        <a:p>
          <a:pPr rtl="1"/>
          <a:endParaRPr lang="he-IL"/>
        </a:p>
      </dgm:t>
    </dgm:pt>
    <dgm:pt modelId="{3422DA12-9EF7-4726-A2BD-E4218FF9C42A}">
      <dgm:prSet phldrT="[Text]" custT="1"/>
      <dgm:spPr>
        <a:gradFill rotWithShape="0">
          <a:gsLst>
            <a:gs pos="0">
              <a:schemeClr val="accent1">
                <a:lumMod val="75000"/>
              </a:schemeClr>
            </a:gs>
            <a:gs pos="80000">
              <a:schemeClr val="accent1">
                <a:lumMod val="75000"/>
              </a:schemeClr>
            </a:gs>
            <a:gs pos="100000">
              <a:schemeClr val="accent1">
                <a:lumMod val="75000"/>
              </a:schemeClr>
            </a:gs>
          </a:gsLst>
        </a:gradFill>
      </dgm:spPr>
      <dgm:t>
        <a:bodyPr/>
        <a:lstStyle/>
        <a:p>
          <a:pPr algn="l" rtl="0"/>
          <a:r>
            <a:rPr lang="ca-ES" sz="3200" b="1" noProof="0" dirty="0" smtClean="0">
              <a:latin typeface="+mn-lt"/>
            </a:rPr>
            <a:t>Fase pilotatge</a:t>
          </a:r>
          <a:endParaRPr lang="ca-ES" sz="3200" b="1" noProof="0" dirty="0">
            <a:latin typeface="+mn-lt"/>
          </a:endParaRPr>
        </a:p>
      </dgm:t>
    </dgm:pt>
    <dgm:pt modelId="{94AF6BD7-F07F-4666-A015-3F2DDF0C1F7B}" type="sibTrans" cxnId="{1FB5E9AC-D1AD-4114-94E1-1B110E1CA899}">
      <dgm:prSet custT="1"/>
      <dgm:spPr/>
      <dgm:t>
        <a:bodyPr/>
        <a:lstStyle/>
        <a:p>
          <a:pPr rtl="1"/>
          <a:endParaRPr lang="he-IL" sz="1200">
            <a:latin typeface="+mn-lt"/>
          </a:endParaRPr>
        </a:p>
      </dgm:t>
    </dgm:pt>
    <dgm:pt modelId="{C8F4579B-3AD8-4EBD-9E4B-33BDB5ABFA2C}" type="parTrans" cxnId="{1FB5E9AC-D1AD-4114-94E1-1B110E1CA899}">
      <dgm:prSet/>
      <dgm:spPr/>
      <dgm:t>
        <a:bodyPr/>
        <a:lstStyle/>
        <a:p>
          <a:pPr rtl="1"/>
          <a:endParaRPr lang="he-IL"/>
        </a:p>
      </dgm:t>
    </dgm:pt>
    <dgm:pt modelId="{2D12082B-7C1A-4A19-A42F-BDA1AA38A438}" type="pres">
      <dgm:prSet presAssocID="{57BE208C-BBDA-47D9-B499-57BE83408F2F}" presName="Name0" presStyleCnt="0">
        <dgm:presLayoutVars>
          <dgm:dir/>
          <dgm:animLvl val="lvl"/>
          <dgm:resizeHandles val="exact"/>
        </dgm:presLayoutVars>
      </dgm:prSet>
      <dgm:spPr/>
      <dgm:t>
        <a:bodyPr/>
        <a:lstStyle/>
        <a:p>
          <a:pPr rtl="1"/>
          <a:endParaRPr lang="he-IL"/>
        </a:p>
      </dgm:t>
    </dgm:pt>
    <dgm:pt modelId="{ED7BE0D3-D85E-4C84-9D4B-8DFE8ADFB15C}" type="pres">
      <dgm:prSet presAssocID="{53D4C1AC-F644-45C6-AED1-30501BE16DBD}" presName="compositeNode" presStyleCnt="0">
        <dgm:presLayoutVars>
          <dgm:bulletEnabled val="1"/>
        </dgm:presLayoutVars>
      </dgm:prSet>
      <dgm:spPr/>
    </dgm:pt>
    <dgm:pt modelId="{6FE93EF3-462C-435C-B634-F83EBDE6F53F}" type="pres">
      <dgm:prSet presAssocID="{53D4C1AC-F644-45C6-AED1-30501BE16DBD}" presName="bgRect" presStyleLbl="node1" presStyleIdx="0" presStyleCnt="2"/>
      <dgm:spPr/>
      <dgm:t>
        <a:bodyPr/>
        <a:lstStyle/>
        <a:p>
          <a:pPr rtl="1"/>
          <a:endParaRPr lang="he-IL"/>
        </a:p>
      </dgm:t>
    </dgm:pt>
    <dgm:pt modelId="{BBA3F08A-AB09-46EB-BEED-F05C86E63594}" type="pres">
      <dgm:prSet presAssocID="{53D4C1AC-F644-45C6-AED1-30501BE16DBD}" presName="parentNode" presStyleLbl="node1" presStyleIdx="0" presStyleCnt="2">
        <dgm:presLayoutVars>
          <dgm:chMax val="0"/>
          <dgm:bulletEnabled val="1"/>
        </dgm:presLayoutVars>
      </dgm:prSet>
      <dgm:spPr/>
      <dgm:t>
        <a:bodyPr/>
        <a:lstStyle/>
        <a:p>
          <a:pPr rtl="1"/>
          <a:endParaRPr lang="he-IL"/>
        </a:p>
      </dgm:t>
    </dgm:pt>
    <dgm:pt modelId="{0A607801-42C7-485E-96C5-C626E9FA3C8C}" type="pres">
      <dgm:prSet presAssocID="{53D4C1AC-F644-45C6-AED1-30501BE16DBD}" presName="childNode" presStyleLbl="node1" presStyleIdx="0" presStyleCnt="2">
        <dgm:presLayoutVars>
          <dgm:bulletEnabled val="1"/>
        </dgm:presLayoutVars>
      </dgm:prSet>
      <dgm:spPr/>
      <dgm:t>
        <a:bodyPr/>
        <a:lstStyle/>
        <a:p>
          <a:pPr rtl="1"/>
          <a:endParaRPr lang="he-IL"/>
        </a:p>
      </dgm:t>
    </dgm:pt>
    <dgm:pt modelId="{D498AA92-4875-499A-905A-285B7D03575C}" type="pres">
      <dgm:prSet presAssocID="{058B12DC-4024-4017-A5EB-9800D1F18E17}" presName="hSp" presStyleCnt="0"/>
      <dgm:spPr/>
    </dgm:pt>
    <dgm:pt modelId="{0159358F-9BDF-4F1A-BC39-396744BABB6C}" type="pres">
      <dgm:prSet presAssocID="{058B12DC-4024-4017-A5EB-9800D1F18E17}" presName="vProcSp" presStyleCnt="0"/>
      <dgm:spPr/>
    </dgm:pt>
    <dgm:pt modelId="{3005E9DC-70F2-402E-89FB-66EDF9CE9EA5}" type="pres">
      <dgm:prSet presAssocID="{058B12DC-4024-4017-A5EB-9800D1F18E17}" presName="vSp1" presStyleCnt="0"/>
      <dgm:spPr/>
    </dgm:pt>
    <dgm:pt modelId="{B003D76E-7F5C-4A17-99A9-96AA5E58AE60}" type="pres">
      <dgm:prSet presAssocID="{058B12DC-4024-4017-A5EB-9800D1F18E17}" presName="simulatedConn" presStyleLbl="solidFgAcc1" presStyleIdx="0" presStyleCnt="1"/>
      <dgm:spPr/>
    </dgm:pt>
    <dgm:pt modelId="{525989E8-E8E3-4E37-9C46-DA70A7D8BE42}" type="pres">
      <dgm:prSet presAssocID="{058B12DC-4024-4017-A5EB-9800D1F18E17}" presName="vSp2" presStyleCnt="0"/>
      <dgm:spPr/>
    </dgm:pt>
    <dgm:pt modelId="{7DCBBACD-D442-45A3-BD1D-BFFA2FC9F695}" type="pres">
      <dgm:prSet presAssocID="{058B12DC-4024-4017-A5EB-9800D1F18E17}" presName="sibTrans" presStyleCnt="0"/>
      <dgm:spPr/>
    </dgm:pt>
    <dgm:pt modelId="{B5C53951-A6F8-4D48-A6FD-233F5AA6240A}" type="pres">
      <dgm:prSet presAssocID="{3422DA12-9EF7-4726-A2BD-E4218FF9C42A}" presName="compositeNode" presStyleCnt="0">
        <dgm:presLayoutVars>
          <dgm:bulletEnabled val="1"/>
        </dgm:presLayoutVars>
      </dgm:prSet>
      <dgm:spPr/>
    </dgm:pt>
    <dgm:pt modelId="{20D8B86A-2CFF-49C0-B4A2-97EB081EAEB2}" type="pres">
      <dgm:prSet presAssocID="{3422DA12-9EF7-4726-A2BD-E4218FF9C42A}" presName="bgRect" presStyleLbl="node1" presStyleIdx="1" presStyleCnt="2" custScaleY="107828"/>
      <dgm:spPr/>
      <dgm:t>
        <a:bodyPr/>
        <a:lstStyle/>
        <a:p>
          <a:pPr rtl="1"/>
          <a:endParaRPr lang="he-IL"/>
        </a:p>
      </dgm:t>
    </dgm:pt>
    <dgm:pt modelId="{BDDF2A40-EA06-45C5-8246-411DEB0C9241}" type="pres">
      <dgm:prSet presAssocID="{3422DA12-9EF7-4726-A2BD-E4218FF9C42A}" presName="parentNode" presStyleLbl="node1" presStyleIdx="1" presStyleCnt="2">
        <dgm:presLayoutVars>
          <dgm:chMax val="0"/>
          <dgm:bulletEnabled val="1"/>
        </dgm:presLayoutVars>
      </dgm:prSet>
      <dgm:spPr/>
      <dgm:t>
        <a:bodyPr/>
        <a:lstStyle/>
        <a:p>
          <a:pPr rtl="1"/>
          <a:endParaRPr lang="he-IL"/>
        </a:p>
      </dgm:t>
    </dgm:pt>
    <dgm:pt modelId="{07B3AF07-9C91-4C01-A532-DFDC21834EC2}" type="pres">
      <dgm:prSet presAssocID="{3422DA12-9EF7-4726-A2BD-E4218FF9C42A}" presName="childNode" presStyleLbl="node1" presStyleIdx="1" presStyleCnt="2">
        <dgm:presLayoutVars>
          <dgm:bulletEnabled val="1"/>
        </dgm:presLayoutVars>
      </dgm:prSet>
      <dgm:spPr/>
      <dgm:t>
        <a:bodyPr/>
        <a:lstStyle/>
        <a:p>
          <a:pPr rtl="1"/>
          <a:endParaRPr lang="he-IL"/>
        </a:p>
      </dgm:t>
    </dgm:pt>
  </dgm:ptLst>
  <dgm:cxnLst>
    <dgm:cxn modelId="{B8D50F5B-5DA2-46AE-96B5-4F6C6ABD7C3E}" type="presOf" srcId="{FEFCE24D-252E-40C8-AFA3-16AECF8FCA33}" destId="{0A607801-42C7-485E-96C5-C626E9FA3C8C}" srcOrd="0" destOrd="0" presId="urn:microsoft.com/office/officeart/2005/8/layout/hProcess7"/>
    <dgm:cxn modelId="{864C2C54-3074-444E-BF99-5CB74599A0C9}" type="presOf" srcId="{2A98A2D1-622A-4C94-BB0F-72A4647E218A}" destId="{07B3AF07-9C91-4C01-A532-DFDC21834EC2}" srcOrd="0" destOrd="1" presId="urn:microsoft.com/office/officeart/2005/8/layout/hProcess7"/>
    <dgm:cxn modelId="{6BEE6210-020F-4EDF-B585-FA61847609D0}" type="presOf" srcId="{3422DA12-9EF7-4726-A2BD-E4218FF9C42A}" destId="{20D8B86A-2CFF-49C0-B4A2-97EB081EAEB2}" srcOrd="0" destOrd="0" presId="urn:microsoft.com/office/officeart/2005/8/layout/hProcess7"/>
    <dgm:cxn modelId="{1FB5E9AC-D1AD-4114-94E1-1B110E1CA899}" srcId="{57BE208C-BBDA-47D9-B499-57BE83408F2F}" destId="{3422DA12-9EF7-4726-A2BD-E4218FF9C42A}" srcOrd="1" destOrd="0" parTransId="{C8F4579B-3AD8-4EBD-9E4B-33BDB5ABFA2C}" sibTransId="{94AF6BD7-F07F-4666-A015-3F2DDF0C1F7B}"/>
    <dgm:cxn modelId="{728F5838-27F0-48DC-9A28-78755255C43B}" srcId="{3422DA12-9EF7-4726-A2BD-E4218FF9C42A}" destId="{02FF8A38-4E38-4532-9A2A-A89E43AE54D3}" srcOrd="2" destOrd="0" parTransId="{3E2E8FEB-39EE-41BB-814F-CFCD6F1BA51E}" sibTransId="{F673A177-9D9B-4677-8E8F-4C8E3F24355F}"/>
    <dgm:cxn modelId="{6131E81B-BC57-498E-9565-B124CB2982E0}" srcId="{3422DA12-9EF7-4726-A2BD-E4218FF9C42A}" destId="{2A98A2D1-622A-4C94-BB0F-72A4647E218A}" srcOrd="1" destOrd="0" parTransId="{664825C2-8A8A-4585-9697-0B8A44973392}" sibTransId="{70959BFB-05AE-4707-ACBC-3890387AEF48}"/>
    <dgm:cxn modelId="{9C1D26EB-04D9-47A3-AF65-D4497F36ED39}" srcId="{57BE208C-BBDA-47D9-B499-57BE83408F2F}" destId="{53D4C1AC-F644-45C6-AED1-30501BE16DBD}" srcOrd="0" destOrd="0" parTransId="{D8AD8F9D-15BC-47C9-B7C3-5E648B611BA3}" sibTransId="{058B12DC-4024-4017-A5EB-9800D1F18E17}"/>
    <dgm:cxn modelId="{888A7132-3902-4108-90D9-DE09B40C14F1}" type="presOf" srcId="{02FF8A38-4E38-4532-9A2A-A89E43AE54D3}" destId="{07B3AF07-9C91-4C01-A532-DFDC21834EC2}" srcOrd="0" destOrd="2" presId="urn:microsoft.com/office/officeart/2005/8/layout/hProcess7"/>
    <dgm:cxn modelId="{FE9929E7-9D06-4C18-9905-D3F52EE57EDC}" type="presOf" srcId="{57BE208C-BBDA-47D9-B499-57BE83408F2F}" destId="{2D12082B-7C1A-4A19-A42F-BDA1AA38A438}" srcOrd="0" destOrd="0" presId="urn:microsoft.com/office/officeart/2005/8/layout/hProcess7"/>
    <dgm:cxn modelId="{D07E3A06-95FC-4D39-A239-6B0D99824AF5}" type="presOf" srcId="{3422DA12-9EF7-4726-A2BD-E4218FF9C42A}" destId="{BDDF2A40-EA06-45C5-8246-411DEB0C9241}" srcOrd="1" destOrd="0" presId="urn:microsoft.com/office/officeart/2005/8/layout/hProcess7"/>
    <dgm:cxn modelId="{A8FB31A2-326D-4CD0-87B4-A2E067988824}" type="presOf" srcId="{53D4C1AC-F644-45C6-AED1-30501BE16DBD}" destId="{6FE93EF3-462C-435C-B634-F83EBDE6F53F}" srcOrd="0" destOrd="0" presId="urn:microsoft.com/office/officeart/2005/8/layout/hProcess7"/>
    <dgm:cxn modelId="{9797BC15-54F5-40F3-8683-E0A50326B3FC}" type="presOf" srcId="{9E44418B-105C-456E-AE63-6877DA186FDA}" destId="{07B3AF07-9C91-4C01-A532-DFDC21834EC2}" srcOrd="0" destOrd="0" presId="urn:microsoft.com/office/officeart/2005/8/layout/hProcess7"/>
    <dgm:cxn modelId="{FD337EAC-12A4-4B62-A0BB-66B64628841F}" type="presOf" srcId="{53D4C1AC-F644-45C6-AED1-30501BE16DBD}" destId="{BBA3F08A-AB09-46EB-BEED-F05C86E63594}" srcOrd="1" destOrd="0" presId="urn:microsoft.com/office/officeart/2005/8/layout/hProcess7"/>
    <dgm:cxn modelId="{196AEE21-320B-4A31-80E1-4AA9A02F9B86}" srcId="{53D4C1AC-F644-45C6-AED1-30501BE16DBD}" destId="{FEFCE24D-252E-40C8-AFA3-16AECF8FCA33}" srcOrd="0" destOrd="0" parTransId="{1BD06A67-972D-4D8B-8838-D8E32BE2FF56}" sibTransId="{099064A2-4FBD-46C7-9752-5F140D4CEE43}"/>
    <dgm:cxn modelId="{3A521630-5B36-457A-B071-C578189C9B42}" srcId="{3422DA12-9EF7-4726-A2BD-E4218FF9C42A}" destId="{9E44418B-105C-456E-AE63-6877DA186FDA}" srcOrd="0" destOrd="0" parTransId="{42A5274D-680B-4C39-B663-BC4F31EC8861}" sibTransId="{B3031045-BBE2-47BD-A224-852BEC79C0F3}"/>
    <dgm:cxn modelId="{B5E54E3D-4100-497D-82B0-6548C7C57E02}" type="presParOf" srcId="{2D12082B-7C1A-4A19-A42F-BDA1AA38A438}" destId="{ED7BE0D3-D85E-4C84-9D4B-8DFE8ADFB15C}" srcOrd="0" destOrd="0" presId="urn:microsoft.com/office/officeart/2005/8/layout/hProcess7"/>
    <dgm:cxn modelId="{0EF80324-801A-454F-805D-C9CA83DA7AC8}" type="presParOf" srcId="{ED7BE0D3-D85E-4C84-9D4B-8DFE8ADFB15C}" destId="{6FE93EF3-462C-435C-B634-F83EBDE6F53F}" srcOrd="0" destOrd="0" presId="urn:microsoft.com/office/officeart/2005/8/layout/hProcess7"/>
    <dgm:cxn modelId="{7FEBC867-1C81-42D0-B5DC-4AF3B6189391}" type="presParOf" srcId="{ED7BE0D3-D85E-4C84-9D4B-8DFE8ADFB15C}" destId="{BBA3F08A-AB09-46EB-BEED-F05C86E63594}" srcOrd="1" destOrd="0" presId="urn:microsoft.com/office/officeart/2005/8/layout/hProcess7"/>
    <dgm:cxn modelId="{A9700252-5991-43D0-9D3E-719C74A5F4C1}" type="presParOf" srcId="{ED7BE0D3-D85E-4C84-9D4B-8DFE8ADFB15C}" destId="{0A607801-42C7-485E-96C5-C626E9FA3C8C}" srcOrd="2" destOrd="0" presId="urn:microsoft.com/office/officeart/2005/8/layout/hProcess7"/>
    <dgm:cxn modelId="{C11E0C5E-D71A-44C5-BE60-F845B3428BF3}" type="presParOf" srcId="{2D12082B-7C1A-4A19-A42F-BDA1AA38A438}" destId="{D498AA92-4875-499A-905A-285B7D03575C}" srcOrd="1" destOrd="0" presId="urn:microsoft.com/office/officeart/2005/8/layout/hProcess7"/>
    <dgm:cxn modelId="{B1FA211D-4A52-4691-BE10-57368AD6E673}" type="presParOf" srcId="{2D12082B-7C1A-4A19-A42F-BDA1AA38A438}" destId="{0159358F-9BDF-4F1A-BC39-396744BABB6C}" srcOrd="2" destOrd="0" presId="urn:microsoft.com/office/officeart/2005/8/layout/hProcess7"/>
    <dgm:cxn modelId="{DE7F6D9F-9E96-4A68-9BC6-FAA33EF292EF}" type="presParOf" srcId="{0159358F-9BDF-4F1A-BC39-396744BABB6C}" destId="{3005E9DC-70F2-402E-89FB-66EDF9CE9EA5}" srcOrd="0" destOrd="0" presId="urn:microsoft.com/office/officeart/2005/8/layout/hProcess7"/>
    <dgm:cxn modelId="{3391882E-D302-48D1-84A3-362F0B98D542}" type="presParOf" srcId="{0159358F-9BDF-4F1A-BC39-396744BABB6C}" destId="{B003D76E-7F5C-4A17-99A9-96AA5E58AE60}" srcOrd="1" destOrd="0" presId="urn:microsoft.com/office/officeart/2005/8/layout/hProcess7"/>
    <dgm:cxn modelId="{D983312F-7E5B-4C51-9DFD-9C9D8FEF8919}" type="presParOf" srcId="{0159358F-9BDF-4F1A-BC39-396744BABB6C}" destId="{525989E8-E8E3-4E37-9C46-DA70A7D8BE42}" srcOrd="2" destOrd="0" presId="urn:microsoft.com/office/officeart/2005/8/layout/hProcess7"/>
    <dgm:cxn modelId="{55EB8300-6BE3-4B0C-91D6-C99A86D2B184}" type="presParOf" srcId="{2D12082B-7C1A-4A19-A42F-BDA1AA38A438}" destId="{7DCBBACD-D442-45A3-BD1D-BFFA2FC9F695}" srcOrd="3" destOrd="0" presId="urn:microsoft.com/office/officeart/2005/8/layout/hProcess7"/>
    <dgm:cxn modelId="{08D7480B-84E2-45C5-9615-B2D03FF6A94C}" type="presParOf" srcId="{2D12082B-7C1A-4A19-A42F-BDA1AA38A438}" destId="{B5C53951-A6F8-4D48-A6FD-233F5AA6240A}" srcOrd="4" destOrd="0" presId="urn:microsoft.com/office/officeart/2005/8/layout/hProcess7"/>
    <dgm:cxn modelId="{3EA6C043-A2D5-4DC9-8D0B-58A617874A7D}" type="presParOf" srcId="{B5C53951-A6F8-4D48-A6FD-233F5AA6240A}" destId="{20D8B86A-2CFF-49C0-B4A2-97EB081EAEB2}" srcOrd="0" destOrd="0" presId="urn:microsoft.com/office/officeart/2005/8/layout/hProcess7"/>
    <dgm:cxn modelId="{F5C8C008-69C7-438D-B622-E60407C3157D}" type="presParOf" srcId="{B5C53951-A6F8-4D48-A6FD-233F5AA6240A}" destId="{BDDF2A40-EA06-45C5-8246-411DEB0C9241}" srcOrd="1" destOrd="0" presId="urn:microsoft.com/office/officeart/2005/8/layout/hProcess7"/>
    <dgm:cxn modelId="{16C9878E-259C-4D3A-9A3B-263C87F772C3}" type="presParOf" srcId="{B5C53951-A6F8-4D48-A6FD-233F5AA6240A}" destId="{07B3AF07-9C91-4C01-A532-DFDC21834EC2}"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BE208C-BBDA-47D9-B499-57BE83408F2F}" type="doc">
      <dgm:prSet loTypeId="urn:microsoft.com/office/officeart/2005/8/layout/hProcess7" loCatId="process" qsTypeId="urn:microsoft.com/office/officeart/2005/8/quickstyle/simple5" qsCatId="simple" csTypeId="urn:microsoft.com/office/officeart/2005/8/colors/colorful4" csCatId="colorful" phldr="1"/>
      <dgm:spPr/>
      <dgm:t>
        <a:bodyPr/>
        <a:lstStyle/>
        <a:p>
          <a:pPr rtl="1"/>
          <a:endParaRPr lang="he-IL"/>
        </a:p>
      </dgm:t>
    </dgm:pt>
    <dgm:pt modelId="{0982B0D0-72A2-474B-9AA4-50CACA287E76}">
      <dgm:prSet phldrT="[Text]" custT="1"/>
      <dgm:spPr>
        <a:gradFill rotWithShape="0">
          <a:gsLst>
            <a:gs pos="0">
              <a:srgbClr val="0070C0"/>
            </a:gs>
            <a:gs pos="80000">
              <a:schemeClr val="tx2">
                <a:lumMod val="60000"/>
                <a:lumOff val="40000"/>
              </a:schemeClr>
            </a:gs>
            <a:gs pos="100000">
              <a:schemeClr val="tx2">
                <a:lumMod val="60000"/>
                <a:lumOff val="40000"/>
              </a:schemeClr>
            </a:gs>
          </a:gsLst>
        </a:gradFill>
      </dgm:spPr>
      <dgm:t>
        <a:bodyPr/>
        <a:lstStyle/>
        <a:p>
          <a:pPr algn="l" rtl="0"/>
          <a:r>
            <a:rPr lang="ca-ES" sz="3200" noProof="0" dirty="0" smtClean="0">
              <a:latin typeface="+mn-lt"/>
            </a:rPr>
            <a:t>Primera onada</a:t>
          </a:r>
          <a:endParaRPr lang="ca-ES" sz="3200" noProof="0" dirty="0">
            <a:latin typeface="+mn-lt"/>
          </a:endParaRPr>
        </a:p>
      </dgm:t>
    </dgm:pt>
    <dgm:pt modelId="{3F776528-A049-4F31-96B3-A461E415C22B}" type="parTrans" cxnId="{3213B3EB-7244-4B3A-8FFA-282A95F7A473}">
      <dgm:prSet/>
      <dgm:spPr/>
      <dgm:t>
        <a:bodyPr/>
        <a:lstStyle/>
        <a:p>
          <a:pPr rtl="1"/>
          <a:endParaRPr lang="he-IL"/>
        </a:p>
      </dgm:t>
    </dgm:pt>
    <dgm:pt modelId="{007490B0-ACFC-4B9B-B3ED-7F877E975D0B}" type="sibTrans" cxnId="{3213B3EB-7244-4B3A-8FFA-282A95F7A473}">
      <dgm:prSet custT="1"/>
      <dgm:spPr/>
      <dgm:t>
        <a:bodyPr/>
        <a:lstStyle/>
        <a:p>
          <a:pPr rtl="1"/>
          <a:endParaRPr lang="he-IL" sz="1200">
            <a:latin typeface="+mn-lt"/>
          </a:endParaRPr>
        </a:p>
      </dgm:t>
    </dgm:pt>
    <dgm:pt modelId="{C5B461D3-EFB9-4EA8-83E6-3C93A6384CA6}">
      <dgm:prSet phldrT="[Text]" custT="1"/>
      <dgm:spPr/>
      <dgm:t>
        <a:bodyPr/>
        <a:lstStyle/>
        <a:p>
          <a:pPr algn="l" rtl="0">
            <a:spcAft>
              <a:spcPts val="300"/>
            </a:spcAft>
          </a:pPr>
          <a:r>
            <a:rPr lang="ca-ES" sz="2400" noProof="0" dirty="0" smtClean="0">
              <a:solidFill>
                <a:srgbClr val="C00000"/>
              </a:solidFill>
              <a:latin typeface="Comic Sans MS" panose="030F0702030302020204" pitchFamily="66" charset="0"/>
            </a:rPr>
            <a:t>2011-2012: 1ª onada</a:t>
          </a:r>
        </a:p>
        <a:p>
          <a:pPr algn="l" rtl="0">
            <a:spcAft>
              <a:spcPct val="35000"/>
            </a:spcAft>
          </a:pPr>
          <a:r>
            <a:rPr lang="ca-ES" sz="2400" noProof="0" dirty="0" smtClean="0">
              <a:latin typeface="Comic Sans MS" panose="030F0702030302020204" pitchFamily="66" charset="0"/>
            </a:rPr>
            <a:t>Es posa a prova els qüestionaris a 14 països amb tres grups d’edat: 8, 10, i 12 anys</a:t>
          </a:r>
          <a:endParaRPr lang="ca-ES" sz="2400" noProof="0" dirty="0">
            <a:latin typeface="Comic Sans MS" panose="030F0702030302020204" pitchFamily="66" charset="0"/>
          </a:endParaRPr>
        </a:p>
      </dgm:t>
    </dgm:pt>
    <dgm:pt modelId="{D3434B1D-84F5-4FE8-A85D-67427AF6D155}" type="parTrans" cxnId="{4F73F648-0D5D-4F08-BA1E-97B820AE2E74}">
      <dgm:prSet/>
      <dgm:spPr/>
      <dgm:t>
        <a:bodyPr/>
        <a:lstStyle/>
        <a:p>
          <a:pPr rtl="1"/>
          <a:endParaRPr lang="he-IL"/>
        </a:p>
      </dgm:t>
    </dgm:pt>
    <dgm:pt modelId="{A332AEF7-EF66-4EDE-88E1-C5718E4DE7AA}" type="sibTrans" cxnId="{4F73F648-0D5D-4F08-BA1E-97B820AE2E74}">
      <dgm:prSet/>
      <dgm:spPr/>
      <dgm:t>
        <a:bodyPr/>
        <a:lstStyle/>
        <a:p>
          <a:pPr rtl="1"/>
          <a:endParaRPr lang="he-IL"/>
        </a:p>
      </dgm:t>
    </dgm:pt>
    <dgm:pt modelId="{B8E21BC8-2E91-4459-BA63-844F116478F3}">
      <dgm:prSet custT="1"/>
      <dgm:spPr/>
      <dgm:t>
        <a:bodyPr/>
        <a:lstStyle/>
        <a:p>
          <a:pPr rtl="0">
            <a:spcAft>
              <a:spcPts val="300"/>
            </a:spcAft>
          </a:pPr>
          <a:r>
            <a:rPr lang="ca-ES" sz="2400" noProof="0" dirty="0" smtClean="0">
              <a:solidFill>
                <a:srgbClr val="C00000"/>
              </a:solidFill>
              <a:latin typeface="Comic Sans MS" panose="030F0702030302020204" pitchFamily="66" charset="0"/>
            </a:rPr>
            <a:t>Inicis del 2013</a:t>
          </a:r>
          <a:r>
            <a:rPr lang="ca-ES" sz="2400" noProof="0" dirty="0" smtClean="0">
              <a:latin typeface="Comic Sans MS" panose="030F0702030302020204" pitchFamily="66" charset="0"/>
            </a:rPr>
            <a:t> </a:t>
          </a:r>
        </a:p>
        <a:p>
          <a:pPr rtl="0">
            <a:spcAft>
              <a:spcPct val="35000"/>
            </a:spcAft>
          </a:pPr>
          <a:r>
            <a:rPr lang="ca-ES" sz="2400" noProof="0" dirty="0" smtClean="0">
              <a:latin typeface="Comic Sans MS" panose="030F0702030302020204" pitchFamily="66" charset="0"/>
            </a:rPr>
            <a:t>Es revisen i finalitzen els qüestionaris</a:t>
          </a:r>
          <a:endParaRPr lang="ca-ES" sz="2400" noProof="0" dirty="0">
            <a:latin typeface="Comic Sans MS" panose="030F0702030302020204" pitchFamily="66" charset="0"/>
          </a:endParaRPr>
        </a:p>
      </dgm:t>
    </dgm:pt>
    <dgm:pt modelId="{14255F80-B542-4482-99D3-81C4B65D8ED1}" type="parTrans" cxnId="{2A3BC158-6AF7-4443-A8FB-0DE1CC4B2A83}">
      <dgm:prSet/>
      <dgm:spPr/>
      <dgm:t>
        <a:bodyPr/>
        <a:lstStyle/>
        <a:p>
          <a:pPr rtl="1"/>
          <a:endParaRPr lang="he-IL"/>
        </a:p>
      </dgm:t>
    </dgm:pt>
    <dgm:pt modelId="{555CD199-6445-4874-AF8B-367341025730}" type="sibTrans" cxnId="{2A3BC158-6AF7-4443-A8FB-0DE1CC4B2A83}">
      <dgm:prSet/>
      <dgm:spPr/>
      <dgm:t>
        <a:bodyPr/>
        <a:lstStyle/>
        <a:p>
          <a:pPr rtl="1"/>
          <a:endParaRPr lang="he-IL"/>
        </a:p>
      </dgm:t>
    </dgm:pt>
    <dgm:pt modelId="{B44E98E8-4E62-42DA-BC6E-0E9B78C0E415}">
      <dgm:prSet custT="1"/>
      <dgm:spPr/>
      <dgm:t>
        <a:bodyPr/>
        <a:lstStyle/>
        <a:p>
          <a:pPr rtl="0">
            <a:spcAft>
              <a:spcPts val="300"/>
            </a:spcAft>
          </a:pPr>
          <a:r>
            <a:rPr lang="ca-ES" sz="2400" noProof="0" dirty="0" smtClean="0">
              <a:solidFill>
                <a:srgbClr val="C00000"/>
              </a:solidFill>
              <a:latin typeface="Comic Sans MS" panose="030F0702030302020204" pitchFamily="66" charset="0"/>
            </a:rPr>
            <a:t>Estiu 2013 </a:t>
          </a:r>
        </a:p>
        <a:p>
          <a:pPr rtl="0">
            <a:spcAft>
              <a:spcPct val="35000"/>
            </a:spcAft>
          </a:pPr>
          <a:r>
            <a:rPr lang="ca-ES" sz="2400" noProof="0" dirty="0" smtClean="0">
              <a:latin typeface="Comic Sans MS" panose="030F0702030302020204" pitchFamily="66" charset="0"/>
            </a:rPr>
            <a:t>Es crea una base de dades global</a:t>
          </a:r>
          <a:endParaRPr lang="ca-ES" sz="2400" noProof="0" dirty="0">
            <a:latin typeface="Comic Sans MS" panose="030F0702030302020204" pitchFamily="66" charset="0"/>
          </a:endParaRPr>
        </a:p>
      </dgm:t>
    </dgm:pt>
    <dgm:pt modelId="{D7344012-770C-467D-9DC9-2D5756C44551}" type="parTrans" cxnId="{869A757C-9EFC-42B9-B89A-59378763519E}">
      <dgm:prSet/>
      <dgm:spPr/>
      <dgm:t>
        <a:bodyPr/>
        <a:lstStyle/>
        <a:p>
          <a:pPr rtl="1"/>
          <a:endParaRPr lang="he-IL"/>
        </a:p>
      </dgm:t>
    </dgm:pt>
    <dgm:pt modelId="{1B9B4FD0-3CFA-4E3B-A52B-F763C69EB89B}" type="sibTrans" cxnId="{869A757C-9EFC-42B9-B89A-59378763519E}">
      <dgm:prSet/>
      <dgm:spPr/>
      <dgm:t>
        <a:bodyPr/>
        <a:lstStyle/>
        <a:p>
          <a:pPr rtl="1"/>
          <a:endParaRPr lang="he-IL"/>
        </a:p>
      </dgm:t>
    </dgm:pt>
    <dgm:pt modelId="{6EA456B7-2B10-4B4E-8D30-26A744BB2584}">
      <dgm:prSet custT="1"/>
      <dgm:spPr/>
      <dgm:t>
        <a:bodyPr/>
        <a:lstStyle/>
        <a:p>
          <a:pPr algn="l" rtl="0"/>
          <a:r>
            <a:rPr lang="ca-ES" sz="3200" noProof="0" dirty="0" smtClean="0">
              <a:latin typeface="+mn-lt"/>
            </a:rPr>
            <a:t>Recerca complerta</a:t>
          </a:r>
          <a:endParaRPr lang="ca-ES" sz="3200" noProof="0" dirty="0">
            <a:latin typeface="+mn-lt"/>
          </a:endParaRPr>
        </a:p>
      </dgm:t>
    </dgm:pt>
    <dgm:pt modelId="{95978C39-5BC8-46D4-A950-6E914E6126AA}" type="parTrans" cxnId="{918CC261-1704-4FB5-B701-54EA2CAB6F55}">
      <dgm:prSet/>
      <dgm:spPr/>
      <dgm:t>
        <a:bodyPr/>
        <a:lstStyle/>
        <a:p>
          <a:pPr rtl="1"/>
          <a:endParaRPr lang="he-IL"/>
        </a:p>
      </dgm:t>
    </dgm:pt>
    <dgm:pt modelId="{FD0766A6-0331-4830-AE9C-8F672C755F06}" type="sibTrans" cxnId="{918CC261-1704-4FB5-B701-54EA2CAB6F55}">
      <dgm:prSet/>
      <dgm:spPr/>
      <dgm:t>
        <a:bodyPr/>
        <a:lstStyle/>
        <a:p>
          <a:pPr rtl="1"/>
          <a:endParaRPr lang="he-IL"/>
        </a:p>
      </dgm:t>
    </dgm:pt>
    <dgm:pt modelId="{7B1FF226-8702-4EC5-BB49-EF30113BB4A4}">
      <dgm:prSet custT="1"/>
      <dgm:spPr/>
      <dgm:t>
        <a:bodyPr/>
        <a:lstStyle/>
        <a:p>
          <a:pPr algn="l" rtl="0">
            <a:spcAft>
              <a:spcPts val="300"/>
            </a:spcAft>
          </a:pPr>
          <a:r>
            <a:rPr lang="ca-ES" sz="2600" noProof="0" dirty="0" smtClean="0">
              <a:solidFill>
                <a:srgbClr val="C00000"/>
              </a:solidFill>
              <a:latin typeface="Comic Sans MS" panose="030F0702030302020204" pitchFamily="66" charset="0"/>
            </a:rPr>
            <a:t>Tardor-Hivern 2013:</a:t>
          </a:r>
        </a:p>
        <a:p>
          <a:pPr algn="l" rtl="0">
            <a:spcAft>
              <a:spcPts val="300"/>
            </a:spcAft>
          </a:pPr>
          <a:r>
            <a:rPr lang="ca-ES" sz="2600" noProof="0" dirty="0" smtClean="0">
              <a:solidFill>
                <a:srgbClr val="C00000"/>
              </a:solidFill>
              <a:latin typeface="Comic Sans MS" panose="030F0702030302020204" pitchFamily="66" charset="0"/>
            </a:rPr>
            <a:t>Segona onada</a:t>
          </a:r>
        </a:p>
        <a:p>
          <a:pPr algn="l" rtl="0">
            <a:spcAft>
              <a:spcPts val="300"/>
            </a:spcAft>
          </a:pPr>
          <a:r>
            <a:rPr lang="ca-ES" sz="2600" noProof="0" dirty="0" smtClean="0">
              <a:latin typeface="Comic Sans MS" panose="030F0702030302020204" pitchFamily="66" charset="0"/>
            </a:rPr>
            <a:t> </a:t>
          </a:r>
        </a:p>
        <a:p>
          <a:pPr algn="l" rtl="0">
            <a:spcAft>
              <a:spcPct val="35000"/>
            </a:spcAft>
          </a:pPr>
          <a:r>
            <a:rPr lang="ca-ES" sz="2600" noProof="0" dirty="0" smtClean="0">
              <a:latin typeface="Comic Sans MS" panose="030F0702030302020204" pitchFamily="66" charset="0"/>
            </a:rPr>
            <a:t>Mostres representatives de 15 països o regions </a:t>
          </a:r>
          <a:endParaRPr lang="ca-ES" sz="2600" noProof="0" dirty="0">
            <a:latin typeface="Comic Sans MS" panose="030F0702030302020204" pitchFamily="66" charset="0"/>
          </a:endParaRPr>
        </a:p>
      </dgm:t>
    </dgm:pt>
    <dgm:pt modelId="{B679AEC1-D3F4-4A41-8932-09F5E190E12A}" type="parTrans" cxnId="{2A79C2E9-46CE-4D6B-83C8-612C01965EE2}">
      <dgm:prSet/>
      <dgm:spPr/>
      <dgm:t>
        <a:bodyPr/>
        <a:lstStyle/>
        <a:p>
          <a:pPr rtl="1"/>
          <a:endParaRPr lang="he-IL"/>
        </a:p>
      </dgm:t>
    </dgm:pt>
    <dgm:pt modelId="{BC872FCE-C08D-4DEE-B80A-B8718157C6D7}" type="sibTrans" cxnId="{2A79C2E9-46CE-4D6B-83C8-612C01965EE2}">
      <dgm:prSet/>
      <dgm:spPr/>
      <dgm:t>
        <a:bodyPr/>
        <a:lstStyle/>
        <a:p>
          <a:pPr rtl="1"/>
          <a:endParaRPr lang="he-IL"/>
        </a:p>
      </dgm:t>
    </dgm:pt>
    <dgm:pt modelId="{49DC810C-E1A2-4DAF-831F-5A9F70A61790}">
      <dgm:prSet custT="1"/>
      <dgm:spPr/>
      <dgm:t>
        <a:bodyPr/>
        <a:lstStyle/>
        <a:p>
          <a:pPr algn="l" rtl="0">
            <a:spcAft>
              <a:spcPct val="35000"/>
            </a:spcAft>
          </a:pPr>
          <a:endParaRPr lang="ca-ES" sz="1800" noProof="0" dirty="0">
            <a:latin typeface="+mn-lt"/>
          </a:endParaRPr>
        </a:p>
      </dgm:t>
    </dgm:pt>
    <dgm:pt modelId="{03C299AD-021C-4311-8B9D-D465926D67AC}" type="parTrans" cxnId="{0747FBD1-BD2A-42AB-B28E-056DBE384E6F}">
      <dgm:prSet/>
      <dgm:spPr/>
      <dgm:t>
        <a:bodyPr/>
        <a:lstStyle/>
        <a:p>
          <a:pPr rtl="1"/>
          <a:endParaRPr lang="he-IL"/>
        </a:p>
      </dgm:t>
    </dgm:pt>
    <dgm:pt modelId="{DDD5D0D6-BA1A-4970-A87E-F659CC48BDB3}" type="sibTrans" cxnId="{0747FBD1-BD2A-42AB-B28E-056DBE384E6F}">
      <dgm:prSet/>
      <dgm:spPr/>
      <dgm:t>
        <a:bodyPr/>
        <a:lstStyle/>
        <a:p>
          <a:pPr rtl="1"/>
          <a:endParaRPr lang="he-IL"/>
        </a:p>
      </dgm:t>
    </dgm:pt>
    <dgm:pt modelId="{14531F6F-A6A5-4C4C-8529-61948CD1B10A}">
      <dgm:prSet custT="1"/>
      <dgm:spPr/>
      <dgm:t>
        <a:bodyPr/>
        <a:lstStyle/>
        <a:p>
          <a:pPr algn="l" rtl="0">
            <a:spcAft>
              <a:spcPct val="35000"/>
            </a:spcAft>
          </a:pPr>
          <a:r>
            <a:rPr lang="ca-ES" sz="2600" noProof="0" dirty="0" smtClean="0">
              <a:latin typeface="Comic Sans MS" panose="030F0702030302020204" pitchFamily="66" charset="0"/>
            </a:rPr>
            <a:t>Amb el suport de la </a:t>
          </a:r>
          <a:r>
            <a:rPr lang="ca-ES" sz="2600" noProof="0" dirty="0" err="1" smtClean="0">
              <a:latin typeface="Comic Sans MS" panose="030F0702030302020204" pitchFamily="66" charset="0"/>
            </a:rPr>
            <a:t>Jacobs</a:t>
          </a:r>
          <a:r>
            <a:rPr lang="ca-ES" sz="2600" noProof="0" dirty="0" smtClean="0">
              <a:latin typeface="Comic Sans MS" panose="030F0702030302020204" pitchFamily="66" charset="0"/>
            </a:rPr>
            <a:t> Foundation</a:t>
          </a:r>
          <a:endParaRPr lang="ca-ES" sz="2600" noProof="0" dirty="0">
            <a:latin typeface="Comic Sans MS" panose="030F0702030302020204" pitchFamily="66" charset="0"/>
          </a:endParaRPr>
        </a:p>
      </dgm:t>
    </dgm:pt>
    <dgm:pt modelId="{03959CE2-748F-4E20-AC62-7350CCE0499A}" type="parTrans" cxnId="{4B86BB33-A110-4E63-AF20-3D5726CBD5C5}">
      <dgm:prSet/>
      <dgm:spPr/>
      <dgm:t>
        <a:bodyPr/>
        <a:lstStyle/>
        <a:p>
          <a:pPr rtl="1"/>
          <a:endParaRPr lang="he-IL"/>
        </a:p>
      </dgm:t>
    </dgm:pt>
    <dgm:pt modelId="{7CEE4991-486C-4F99-8F73-DA9060932912}" type="sibTrans" cxnId="{4B86BB33-A110-4E63-AF20-3D5726CBD5C5}">
      <dgm:prSet/>
      <dgm:spPr/>
      <dgm:t>
        <a:bodyPr/>
        <a:lstStyle/>
        <a:p>
          <a:pPr rtl="1"/>
          <a:endParaRPr lang="he-IL"/>
        </a:p>
      </dgm:t>
    </dgm:pt>
    <dgm:pt modelId="{2D12082B-7C1A-4A19-A42F-BDA1AA38A438}" type="pres">
      <dgm:prSet presAssocID="{57BE208C-BBDA-47D9-B499-57BE83408F2F}" presName="Name0" presStyleCnt="0">
        <dgm:presLayoutVars>
          <dgm:dir/>
          <dgm:animLvl val="lvl"/>
          <dgm:resizeHandles val="exact"/>
        </dgm:presLayoutVars>
      </dgm:prSet>
      <dgm:spPr/>
      <dgm:t>
        <a:bodyPr/>
        <a:lstStyle/>
        <a:p>
          <a:pPr rtl="1"/>
          <a:endParaRPr lang="he-IL"/>
        </a:p>
      </dgm:t>
    </dgm:pt>
    <dgm:pt modelId="{58E10876-178A-4105-BBF2-0C600940BB1B}" type="pres">
      <dgm:prSet presAssocID="{0982B0D0-72A2-474B-9AA4-50CACA287E76}" presName="compositeNode" presStyleCnt="0">
        <dgm:presLayoutVars>
          <dgm:bulletEnabled val="1"/>
        </dgm:presLayoutVars>
      </dgm:prSet>
      <dgm:spPr/>
    </dgm:pt>
    <dgm:pt modelId="{CF953388-8C6C-44EB-A618-B24B8FBF6A9E}" type="pres">
      <dgm:prSet presAssocID="{0982B0D0-72A2-474B-9AA4-50CACA287E76}" presName="bgRect" presStyleLbl="node1" presStyleIdx="0" presStyleCnt="2" custScaleY="104952" custLinFactNeighborX="-9516" custLinFactNeighborY="0"/>
      <dgm:spPr/>
      <dgm:t>
        <a:bodyPr/>
        <a:lstStyle/>
        <a:p>
          <a:pPr rtl="1"/>
          <a:endParaRPr lang="he-IL"/>
        </a:p>
      </dgm:t>
    </dgm:pt>
    <dgm:pt modelId="{67263A8A-C1A9-403E-B088-FA5249879129}" type="pres">
      <dgm:prSet presAssocID="{0982B0D0-72A2-474B-9AA4-50CACA287E76}" presName="parentNode" presStyleLbl="node1" presStyleIdx="0" presStyleCnt="2">
        <dgm:presLayoutVars>
          <dgm:chMax val="0"/>
          <dgm:bulletEnabled val="1"/>
        </dgm:presLayoutVars>
      </dgm:prSet>
      <dgm:spPr/>
      <dgm:t>
        <a:bodyPr/>
        <a:lstStyle/>
        <a:p>
          <a:pPr rtl="1"/>
          <a:endParaRPr lang="he-IL"/>
        </a:p>
      </dgm:t>
    </dgm:pt>
    <dgm:pt modelId="{C9E974A9-F006-4330-AE0F-8BBB311DB89D}" type="pres">
      <dgm:prSet presAssocID="{0982B0D0-72A2-474B-9AA4-50CACA287E76}" presName="childNode" presStyleLbl="node1" presStyleIdx="0" presStyleCnt="2">
        <dgm:presLayoutVars>
          <dgm:bulletEnabled val="1"/>
        </dgm:presLayoutVars>
      </dgm:prSet>
      <dgm:spPr/>
      <dgm:t>
        <a:bodyPr/>
        <a:lstStyle/>
        <a:p>
          <a:pPr rtl="1"/>
          <a:endParaRPr lang="he-IL"/>
        </a:p>
      </dgm:t>
    </dgm:pt>
    <dgm:pt modelId="{5E6841E0-777C-4F95-A40C-DEE160D5BA1D}" type="pres">
      <dgm:prSet presAssocID="{007490B0-ACFC-4B9B-B3ED-7F877E975D0B}" presName="hSp" presStyleCnt="0"/>
      <dgm:spPr/>
    </dgm:pt>
    <dgm:pt modelId="{B1550B7A-22FA-469C-A9D6-2C031F59FC1B}" type="pres">
      <dgm:prSet presAssocID="{007490B0-ACFC-4B9B-B3ED-7F877E975D0B}" presName="vProcSp" presStyleCnt="0"/>
      <dgm:spPr/>
    </dgm:pt>
    <dgm:pt modelId="{54BC03C8-9124-4090-BE50-177BE86015CB}" type="pres">
      <dgm:prSet presAssocID="{007490B0-ACFC-4B9B-B3ED-7F877E975D0B}" presName="vSp1" presStyleCnt="0"/>
      <dgm:spPr/>
    </dgm:pt>
    <dgm:pt modelId="{7C362D87-B740-46E3-8344-68F502AD856F}" type="pres">
      <dgm:prSet presAssocID="{007490B0-ACFC-4B9B-B3ED-7F877E975D0B}" presName="simulatedConn" presStyleLbl="solidFgAcc1" presStyleIdx="0" presStyleCnt="1"/>
      <dgm:spPr/>
    </dgm:pt>
    <dgm:pt modelId="{6B9DAB52-BD54-4B67-A9C3-E82E0745DEA4}" type="pres">
      <dgm:prSet presAssocID="{007490B0-ACFC-4B9B-B3ED-7F877E975D0B}" presName="vSp2" presStyleCnt="0"/>
      <dgm:spPr/>
    </dgm:pt>
    <dgm:pt modelId="{5CA52571-FB6C-46B9-BA4F-59993DE2911D}" type="pres">
      <dgm:prSet presAssocID="{007490B0-ACFC-4B9B-B3ED-7F877E975D0B}" presName="sibTrans" presStyleCnt="0"/>
      <dgm:spPr/>
    </dgm:pt>
    <dgm:pt modelId="{6E5CFC8E-FF65-4BBE-AE3B-BCB1F577A489}" type="pres">
      <dgm:prSet presAssocID="{6EA456B7-2B10-4B4E-8D30-26A744BB2584}" presName="compositeNode" presStyleCnt="0">
        <dgm:presLayoutVars>
          <dgm:bulletEnabled val="1"/>
        </dgm:presLayoutVars>
      </dgm:prSet>
      <dgm:spPr/>
    </dgm:pt>
    <dgm:pt modelId="{D0245810-A3CD-4E17-BEDA-E9CB12EC78DD}" type="pres">
      <dgm:prSet presAssocID="{6EA456B7-2B10-4B4E-8D30-26A744BB2584}" presName="bgRect" presStyleLbl="node1" presStyleIdx="1" presStyleCnt="2"/>
      <dgm:spPr/>
      <dgm:t>
        <a:bodyPr/>
        <a:lstStyle/>
        <a:p>
          <a:pPr rtl="1"/>
          <a:endParaRPr lang="he-IL"/>
        </a:p>
      </dgm:t>
    </dgm:pt>
    <dgm:pt modelId="{12815734-BB21-400E-BA4A-307B349E2CF2}" type="pres">
      <dgm:prSet presAssocID="{6EA456B7-2B10-4B4E-8D30-26A744BB2584}" presName="parentNode" presStyleLbl="node1" presStyleIdx="1" presStyleCnt="2">
        <dgm:presLayoutVars>
          <dgm:chMax val="0"/>
          <dgm:bulletEnabled val="1"/>
        </dgm:presLayoutVars>
      </dgm:prSet>
      <dgm:spPr/>
      <dgm:t>
        <a:bodyPr/>
        <a:lstStyle/>
        <a:p>
          <a:pPr rtl="1"/>
          <a:endParaRPr lang="he-IL"/>
        </a:p>
      </dgm:t>
    </dgm:pt>
    <dgm:pt modelId="{044A1232-9A61-4C1B-8289-B1435A43DCB5}" type="pres">
      <dgm:prSet presAssocID="{6EA456B7-2B10-4B4E-8D30-26A744BB2584}" presName="childNode" presStyleLbl="node1" presStyleIdx="1" presStyleCnt="2">
        <dgm:presLayoutVars>
          <dgm:bulletEnabled val="1"/>
        </dgm:presLayoutVars>
      </dgm:prSet>
      <dgm:spPr/>
      <dgm:t>
        <a:bodyPr/>
        <a:lstStyle/>
        <a:p>
          <a:pPr rtl="1"/>
          <a:endParaRPr lang="he-IL"/>
        </a:p>
      </dgm:t>
    </dgm:pt>
  </dgm:ptLst>
  <dgm:cxnLst>
    <dgm:cxn modelId="{4B86BB33-A110-4E63-AF20-3D5726CBD5C5}" srcId="{6EA456B7-2B10-4B4E-8D30-26A744BB2584}" destId="{14531F6F-A6A5-4C4C-8529-61948CD1B10A}" srcOrd="1" destOrd="0" parTransId="{03959CE2-748F-4E20-AC62-7350CCE0499A}" sibTransId="{7CEE4991-486C-4F99-8F73-DA9060932912}"/>
    <dgm:cxn modelId="{75962DAC-F129-4CF8-B61E-3F20B45D1CCC}" type="presOf" srcId="{49DC810C-E1A2-4DAF-831F-5A9F70A61790}" destId="{044A1232-9A61-4C1B-8289-B1435A43DCB5}" srcOrd="0" destOrd="2" presId="urn:microsoft.com/office/officeart/2005/8/layout/hProcess7"/>
    <dgm:cxn modelId="{83E1C84F-7547-43ED-BB1D-1DB796EDE8D9}" type="presOf" srcId="{B44E98E8-4E62-42DA-BC6E-0E9B78C0E415}" destId="{C9E974A9-F006-4330-AE0F-8BBB311DB89D}" srcOrd="0" destOrd="2" presId="urn:microsoft.com/office/officeart/2005/8/layout/hProcess7"/>
    <dgm:cxn modelId="{4F73F648-0D5D-4F08-BA1E-97B820AE2E74}" srcId="{0982B0D0-72A2-474B-9AA4-50CACA287E76}" destId="{C5B461D3-EFB9-4EA8-83E6-3C93A6384CA6}" srcOrd="0" destOrd="0" parTransId="{D3434B1D-84F5-4FE8-A85D-67427AF6D155}" sibTransId="{A332AEF7-EF66-4EDE-88E1-C5718E4DE7AA}"/>
    <dgm:cxn modelId="{6956442A-3771-490E-90E1-F11635C9BF90}" type="presOf" srcId="{B8E21BC8-2E91-4459-BA63-844F116478F3}" destId="{C9E974A9-F006-4330-AE0F-8BBB311DB89D}" srcOrd="0" destOrd="1" presId="urn:microsoft.com/office/officeart/2005/8/layout/hProcess7"/>
    <dgm:cxn modelId="{918CC261-1704-4FB5-B701-54EA2CAB6F55}" srcId="{57BE208C-BBDA-47D9-B499-57BE83408F2F}" destId="{6EA456B7-2B10-4B4E-8D30-26A744BB2584}" srcOrd="1" destOrd="0" parTransId="{95978C39-5BC8-46D4-A950-6E914E6126AA}" sibTransId="{FD0766A6-0331-4830-AE9C-8F672C755F06}"/>
    <dgm:cxn modelId="{9460D3CA-9595-4E87-BBC1-7FFB3B7E99F6}" type="presOf" srcId="{C5B461D3-EFB9-4EA8-83E6-3C93A6384CA6}" destId="{C9E974A9-F006-4330-AE0F-8BBB311DB89D}" srcOrd="0" destOrd="0" presId="urn:microsoft.com/office/officeart/2005/8/layout/hProcess7"/>
    <dgm:cxn modelId="{8B97B644-9B99-45DB-9F00-27D5DF0BF0C9}" type="presOf" srcId="{7B1FF226-8702-4EC5-BB49-EF30113BB4A4}" destId="{044A1232-9A61-4C1B-8289-B1435A43DCB5}" srcOrd="0" destOrd="0" presId="urn:microsoft.com/office/officeart/2005/8/layout/hProcess7"/>
    <dgm:cxn modelId="{D532E0CB-9736-4682-B7B4-DAD7DFCB1CFE}" type="presOf" srcId="{6EA456B7-2B10-4B4E-8D30-26A744BB2584}" destId="{D0245810-A3CD-4E17-BEDA-E9CB12EC78DD}" srcOrd="0" destOrd="0" presId="urn:microsoft.com/office/officeart/2005/8/layout/hProcess7"/>
    <dgm:cxn modelId="{88192BE4-1C55-4D2A-A8CC-874BC57895AF}" type="presOf" srcId="{0982B0D0-72A2-474B-9AA4-50CACA287E76}" destId="{CF953388-8C6C-44EB-A618-B24B8FBF6A9E}" srcOrd="0" destOrd="0" presId="urn:microsoft.com/office/officeart/2005/8/layout/hProcess7"/>
    <dgm:cxn modelId="{EBFB0A38-7200-4960-B4FD-8AF6A9D391A1}" type="presOf" srcId="{14531F6F-A6A5-4C4C-8529-61948CD1B10A}" destId="{044A1232-9A61-4C1B-8289-B1435A43DCB5}" srcOrd="0" destOrd="1" presId="urn:microsoft.com/office/officeart/2005/8/layout/hProcess7"/>
    <dgm:cxn modelId="{0747FBD1-BD2A-42AB-B28E-056DBE384E6F}" srcId="{6EA456B7-2B10-4B4E-8D30-26A744BB2584}" destId="{49DC810C-E1A2-4DAF-831F-5A9F70A61790}" srcOrd="2" destOrd="0" parTransId="{03C299AD-021C-4311-8B9D-D465926D67AC}" sibTransId="{DDD5D0D6-BA1A-4970-A87E-F659CC48BDB3}"/>
    <dgm:cxn modelId="{A620051D-D910-4C44-A791-AADBF44C1F01}" type="presOf" srcId="{0982B0D0-72A2-474B-9AA4-50CACA287E76}" destId="{67263A8A-C1A9-403E-B088-FA5249879129}" srcOrd="1" destOrd="0" presId="urn:microsoft.com/office/officeart/2005/8/layout/hProcess7"/>
    <dgm:cxn modelId="{3213B3EB-7244-4B3A-8FFA-282A95F7A473}" srcId="{57BE208C-BBDA-47D9-B499-57BE83408F2F}" destId="{0982B0D0-72A2-474B-9AA4-50CACA287E76}" srcOrd="0" destOrd="0" parTransId="{3F776528-A049-4F31-96B3-A461E415C22B}" sibTransId="{007490B0-ACFC-4B9B-B3ED-7F877E975D0B}"/>
    <dgm:cxn modelId="{7B95E812-F4D4-4855-8907-A26770CAF21E}" type="presOf" srcId="{57BE208C-BBDA-47D9-B499-57BE83408F2F}" destId="{2D12082B-7C1A-4A19-A42F-BDA1AA38A438}" srcOrd="0" destOrd="0" presId="urn:microsoft.com/office/officeart/2005/8/layout/hProcess7"/>
    <dgm:cxn modelId="{2A3BC158-6AF7-4443-A8FB-0DE1CC4B2A83}" srcId="{0982B0D0-72A2-474B-9AA4-50CACA287E76}" destId="{B8E21BC8-2E91-4459-BA63-844F116478F3}" srcOrd="1" destOrd="0" parTransId="{14255F80-B542-4482-99D3-81C4B65D8ED1}" sibTransId="{555CD199-6445-4874-AF8B-367341025730}"/>
    <dgm:cxn modelId="{A2D72DAD-956E-43EA-B63A-3597E97F042F}" type="presOf" srcId="{6EA456B7-2B10-4B4E-8D30-26A744BB2584}" destId="{12815734-BB21-400E-BA4A-307B349E2CF2}" srcOrd="1" destOrd="0" presId="urn:microsoft.com/office/officeart/2005/8/layout/hProcess7"/>
    <dgm:cxn modelId="{869A757C-9EFC-42B9-B89A-59378763519E}" srcId="{0982B0D0-72A2-474B-9AA4-50CACA287E76}" destId="{B44E98E8-4E62-42DA-BC6E-0E9B78C0E415}" srcOrd="2" destOrd="0" parTransId="{D7344012-770C-467D-9DC9-2D5756C44551}" sibTransId="{1B9B4FD0-3CFA-4E3B-A52B-F763C69EB89B}"/>
    <dgm:cxn modelId="{2A79C2E9-46CE-4D6B-83C8-612C01965EE2}" srcId="{6EA456B7-2B10-4B4E-8D30-26A744BB2584}" destId="{7B1FF226-8702-4EC5-BB49-EF30113BB4A4}" srcOrd="0" destOrd="0" parTransId="{B679AEC1-D3F4-4A41-8932-09F5E190E12A}" sibTransId="{BC872FCE-C08D-4DEE-B80A-B8718157C6D7}"/>
    <dgm:cxn modelId="{8DE16020-BF2D-419C-BCD2-6F29B13B5B59}" type="presParOf" srcId="{2D12082B-7C1A-4A19-A42F-BDA1AA38A438}" destId="{58E10876-178A-4105-BBF2-0C600940BB1B}" srcOrd="0" destOrd="0" presId="urn:microsoft.com/office/officeart/2005/8/layout/hProcess7"/>
    <dgm:cxn modelId="{3799BF85-CF32-41DF-8CC7-17DCCE3D6C63}" type="presParOf" srcId="{58E10876-178A-4105-BBF2-0C600940BB1B}" destId="{CF953388-8C6C-44EB-A618-B24B8FBF6A9E}" srcOrd="0" destOrd="0" presId="urn:microsoft.com/office/officeart/2005/8/layout/hProcess7"/>
    <dgm:cxn modelId="{0D43A30C-0A9C-4287-AC87-D04B575CB591}" type="presParOf" srcId="{58E10876-178A-4105-BBF2-0C600940BB1B}" destId="{67263A8A-C1A9-403E-B088-FA5249879129}" srcOrd="1" destOrd="0" presId="urn:microsoft.com/office/officeart/2005/8/layout/hProcess7"/>
    <dgm:cxn modelId="{817209BE-0375-4EA0-84A0-2E13BDB0EE6F}" type="presParOf" srcId="{58E10876-178A-4105-BBF2-0C600940BB1B}" destId="{C9E974A9-F006-4330-AE0F-8BBB311DB89D}" srcOrd="2" destOrd="0" presId="urn:microsoft.com/office/officeart/2005/8/layout/hProcess7"/>
    <dgm:cxn modelId="{BD2BE2E2-7905-4A79-AE08-53B24896D985}" type="presParOf" srcId="{2D12082B-7C1A-4A19-A42F-BDA1AA38A438}" destId="{5E6841E0-777C-4F95-A40C-DEE160D5BA1D}" srcOrd="1" destOrd="0" presId="urn:microsoft.com/office/officeart/2005/8/layout/hProcess7"/>
    <dgm:cxn modelId="{677F8AB7-0921-403E-81C9-73A1A6A1B47B}" type="presParOf" srcId="{2D12082B-7C1A-4A19-A42F-BDA1AA38A438}" destId="{B1550B7A-22FA-469C-A9D6-2C031F59FC1B}" srcOrd="2" destOrd="0" presId="urn:microsoft.com/office/officeart/2005/8/layout/hProcess7"/>
    <dgm:cxn modelId="{C85FFD52-F33F-4D40-8FEE-F216D4E33518}" type="presParOf" srcId="{B1550B7A-22FA-469C-A9D6-2C031F59FC1B}" destId="{54BC03C8-9124-4090-BE50-177BE86015CB}" srcOrd="0" destOrd="0" presId="urn:microsoft.com/office/officeart/2005/8/layout/hProcess7"/>
    <dgm:cxn modelId="{859CB255-CE8A-4A74-A20A-AEC44C2911D2}" type="presParOf" srcId="{B1550B7A-22FA-469C-A9D6-2C031F59FC1B}" destId="{7C362D87-B740-46E3-8344-68F502AD856F}" srcOrd="1" destOrd="0" presId="urn:microsoft.com/office/officeart/2005/8/layout/hProcess7"/>
    <dgm:cxn modelId="{70C89DEA-7582-400F-B751-709A90E01E76}" type="presParOf" srcId="{B1550B7A-22FA-469C-A9D6-2C031F59FC1B}" destId="{6B9DAB52-BD54-4B67-A9C3-E82E0745DEA4}" srcOrd="2" destOrd="0" presId="urn:microsoft.com/office/officeart/2005/8/layout/hProcess7"/>
    <dgm:cxn modelId="{88423FEB-C4E5-4CC2-BBC9-E0227AE97E6B}" type="presParOf" srcId="{2D12082B-7C1A-4A19-A42F-BDA1AA38A438}" destId="{5CA52571-FB6C-46B9-BA4F-59993DE2911D}" srcOrd="3" destOrd="0" presId="urn:microsoft.com/office/officeart/2005/8/layout/hProcess7"/>
    <dgm:cxn modelId="{4FE98D06-C0C4-4FDD-ADDA-5D15698A0BB4}" type="presParOf" srcId="{2D12082B-7C1A-4A19-A42F-BDA1AA38A438}" destId="{6E5CFC8E-FF65-4BBE-AE3B-BCB1F577A489}" srcOrd="4" destOrd="0" presId="urn:microsoft.com/office/officeart/2005/8/layout/hProcess7"/>
    <dgm:cxn modelId="{7FEBEE00-8EDE-4A8A-B799-B1DADF89BB37}" type="presParOf" srcId="{6E5CFC8E-FF65-4BBE-AE3B-BCB1F577A489}" destId="{D0245810-A3CD-4E17-BEDA-E9CB12EC78DD}" srcOrd="0" destOrd="0" presId="urn:microsoft.com/office/officeart/2005/8/layout/hProcess7"/>
    <dgm:cxn modelId="{E8618512-8AB0-4EFA-A627-EA974DAAEE9B}" type="presParOf" srcId="{6E5CFC8E-FF65-4BBE-AE3B-BCB1F577A489}" destId="{12815734-BB21-400E-BA4A-307B349E2CF2}" srcOrd="1" destOrd="0" presId="urn:microsoft.com/office/officeart/2005/8/layout/hProcess7"/>
    <dgm:cxn modelId="{26211FF1-FA42-4212-9A57-997F0FF00067}" type="presParOf" srcId="{6E5CFC8E-FF65-4BBE-AE3B-BCB1F577A489}" destId="{044A1232-9A61-4C1B-8289-B1435A43DCB5}"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9A01ED-3AE5-4F6B-B9D4-234367D6BB8D}"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n-US"/>
        </a:p>
      </dgm:t>
    </dgm:pt>
    <dgm:pt modelId="{E10D4248-4223-4492-B5E7-69EABB72B982}">
      <dgm:prSet phldrT="[Text]" custT="1"/>
      <dgm:spPr/>
      <dgm:t>
        <a:bodyPr/>
        <a:lstStyle/>
        <a:p>
          <a:r>
            <a:rPr lang="ca-ES" sz="1800" b="1" noProof="0" dirty="0" smtClean="0">
              <a:solidFill>
                <a:schemeClr val="bg1"/>
              </a:solidFill>
              <a:effectLst/>
            </a:rPr>
            <a:t>Tu</a:t>
          </a:r>
          <a:endParaRPr lang="ca-ES" sz="2000" noProof="0" dirty="0">
            <a:solidFill>
              <a:schemeClr val="bg1"/>
            </a:solidFill>
          </a:endParaRPr>
        </a:p>
      </dgm:t>
    </dgm:pt>
    <dgm:pt modelId="{1CC59063-F810-4772-83DA-97FAEB0D4BBB}" type="parTrans" cxnId="{F944A779-B45A-4967-A06D-C4F9ACB7E03A}">
      <dgm:prSet/>
      <dgm:spPr/>
      <dgm:t>
        <a:bodyPr/>
        <a:lstStyle/>
        <a:p>
          <a:endParaRPr lang="en-US"/>
        </a:p>
      </dgm:t>
    </dgm:pt>
    <dgm:pt modelId="{BAA973FB-EFD0-4FAC-A1B9-8978E1A769B1}" type="sibTrans" cxnId="{F944A779-B45A-4967-A06D-C4F9ACB7E03A}">
      <dgm:prSet/>
      <dgm:spPr/>
      <dgm:t>
        <a:bodyPr/>
        <a:lstStyle/>
        <a:p>
          <a:endParaRPr lang="en-US"/>
        </a:p>
      </dgm:t>
    </dgm:pt>
    <dgm:pt modelId="{8F8B3380-52C6-4D1C-A1DF-5F17D91B6A8D}">
      <dgm:prSet phldrT="[Text]" custT="1"/>
      <dgm:spPr/>
      <dgm:t>
        <a:bodyPr/>
        <a:lstStyle/>
        <a:p>
          <a:r>
            <a:rPr lang="ca-ES" sz="1800" noProof="0" dirty="0" smtClean="0">
              <a:solidFill>
                <a:schemeClr val="tx1"/>
              </a:solidFill>
            </a:rPr>
            <a:t>Lloc on dorms</a:t>
          </a:r>
          <a:endParaRPr lang="ca-ES" sz="1800" noProof="0" dirty="0">
            <a:solidFill>
              <a:schemeClr val="tx1"/>
            </a:solidFill>
          </a:endParaRPr>
        </a:p>
      </dgm:t>
    </dgm:pt>
    <dgm:pt modelId="{E65200A7-5E80-45CA-BD9E-921237D5E098}" type="parTrans" cxnId="{968E7ADD-6020-40E3-94DF-FE4308672A52}">
      <dgm:prSet/>
      <dgm:spPr/>
      <dgm:t>
        <a:bodyPr/>
        <a:lstStyle/>
        <a:p>
          <a:endParaRPr lang="en-US"/>
        </a:p>
      </dgm:t>
    </dgm:pt>
    <dgm:pt modelId="{748F6C48-BCFB-4F47-A9BD-4C0F246C9269}" type="sibTrans" cxnId="{968E7ADD-6020-40E3-94DF-FE4308672A52}">
      <dgm:prSet/>
      <dgm:spPr/>
      <dgm:t>
        <a:bodyPr/>
        <a:lstStyle/>
        <a:p>
          <a:endParaRPr lang="en-US"/>
        </a:p>
      </dgm:t>
    </dgm:pt>
    <dgm:pt modelId="{1D72E488-65A5-4672-B30B-006AC1C69A91}">
      <dgm:prSet phldrT="[Text]" custT="1"/>
      <dgm:spPr/>
      <dgm:t>
        <a:bodyPr/>
        <a:lstStyle/>
        <a:p>
          <a:r>
            <a:rPr lang="ca-ES" sz="1800" noProof="0" dirty="0" smtClean="0">
              <a:solidFill>
                <a:schemeClr val="bg1"/>
              </a:solidFill>
            </a:rPr>
            <a:t>Els diners i les coses que tens</a:t>
          </a:r>
          <a:endParaRPr lang="ca-ES" sz="1800" noProof="0" dirty="0">
            <a:solidFill>
              <a:schemeClr val="bg1"/>
            </a:solidFill>
          </a:endParaRPr>
        </a:p>
      </dgm:t>
    </dgm:pt>
    <dgm:pt modelId="{64BFDE09-6163-47E6-A6C5-78B4C8EBE8D9}" type="parTrans" cxnId="{4177EB96-BCAE-4D40-A774-28FDE40B7EEF}">
      <dgm:prSet/>
      <dgm:spPr/>
      <dgm:t>
        <a:bodyPr/>
        <a:lstStyle/>
        <a:p>
          <a:endParaRPr lang="en-US"/>
        </a:p>
      </dgm:t>
    </dgm:pt>
    <dgm:pt modelId="{3E61C971-1406-41FF-AE51-F0568046F054}" type="sibTrans" cxnId="{4177EB96-BCAE-4D40-A774-28FDE40B7EEF}">
      <dgm:prSet/>
      <dgm:spPr/>
      <dgm:t>
        <a:bodyPr/>
        <a:lstStyle/>
        <a:p>
          <a:endParaRPr lang="en-US"/>
        </a:p>
      </dgm:t>
    </dgm:pt>
    <dgm:pt modelId="{9278AFE2-8AEC-4D86-A052-FA2BBFDDA878}">
      <dgm:prSet phldrT="[Text]" custT="1"/>
      <dgm:spPr/>
      <dgm:t>
        <a:bodyPr/>
        <a:lstStyle/>
        <a:p>
          <a:r>
            <a:rPr lang="ca-ES" sz="1800" noProof="0" dirty="0" smtClean="0">
              <a:solidFill>
                <a:schemeClr val="tx1"/>
              </a:solidFill>
            </a:rPr>
            <a:t>Diners de butxaca</a:t>
          </a:r>
          <a:endParaRPr lang="ca-ES" sz="1800" noProof="0" dirty="0">
            <a:solidFill>
              <a:schemeClr val="tx1"/>
            </a:solidFill>
          </a:endParaRPr>
        </a:p>
      </dgm:t>
    </dgm:pt>
    <dgm:pt modelId="{B705763A-5488-4CAB-8962-89449D14895F}" type="parTrans" cxnId="{EA17FEFE-D96C-4EE8-B9E7-FA952EB9E0CD}">
      <dgm:prSet/>
      <dgm:spPr/>
      <dgm:t>
        <a:bodyPr/>
        <a:lstStyle/>
        <a:p>
          <a:endParaRPr lang="en-US"/>
        </a:p>
      </dgm:t>
    </dgm:pt>
    <dgm:pt modelId="{9CC50E5D-24AC-4E6A-B379-D250A3FA2D59}" type="sibTrans" cxnId="{EA17FEFE-D96C-4EE8-B9E7-FA952EB9E0CD}">
      <dgm:prSet/>
      <dgm:spPr/>
      <dgm:t>
        <a:bodyPr/>
        <a:lstStyle/>
        <a:p>
          <a:endParaRPr lang="en-US"/>
        </a:p>
      </dgm:t>
    </dgm:pt>
    <dgm:pt modelId="{E3B8EB77-BD41-4777-89A2-5C699B7598D7}">
      <dgm:prSet phldrT="[Text]" custT="1"/>
      <dgm:spPr/>
      <dgm:t>
        <a:bodyPr/>
        <a:lstStyle/>
        <a:p>
          <a:r>
            <a:rPr lang="ca-ES" sz="1800" b="1" noProof="0" dirty="0" smtClean="0">
              <a:solidFill>
                <a:schemeClr val="bg1"/>
              </a:solidFill>
              <a:effectLst/>
            </a:rPr>
            <a:t>La teva casa i les persones amb qui vius</a:t>
          </a:r>
          <a:endParaRPr lang="ca-ES" sz="1800" noProof="0" dirty="0">
            <a:solidFill>
              <a:schemeClr val="bg1"/>
            </a:solidFill>
          </a:endParaRPr>
        </a:p>
      </dgm:t>
    </dgm:pt>
    <dgm:pt modelId="{3A6B9B24-EEDF-45D5-B7DD-2B6BF7B4F217}" type="sibTrans" cxnId="{8F76CFE4-00C6-45EA-9DE6-B624D16CBF1E}">
      <dgm:prSet/>
      <dgm:spPr/>
      <dgm:t>
        <a:bodyPr/>
        <a:lstStyle/>
        <a:p>
          <a:endParaRPr lang="en-US"/>
        </a:p>
      </dgm:t>
    </dgm:pt>
    <dgm:pt modelId="{D8238E1B-10AA-4799-B311-11E5A1B94BC5}" type="parTrans" cxnId="{8F76CFE4-00C6-45EA-9DE6-B624D16CBF1E}">
      <dgm:prSet/>
      <dgm:spPr/>
      <dgm:t>
        <a:bodyPr/>
        <a:lstStyle/>
        <a:p>
          <a:endParaRPr lang="en-US"/>
        </a:p>
      </dgm:t>
    </dgm:pt>
    <dgm:pt modelId="{1F73BA15-54B3-4D77-BDBB-2C77852DB590}">
      <dgm:prSet phldrT="[Text]" custT="1"/>
      <dgm:spPr/>
      <dgm:t>
        <a:bodyPr/>
        <a:lstStyle/>
        <a:p>
          <a:r>
            <a:rPr lang="ca-ES" sz="1800" noProof="0" dirty="0" err="1" smtClean="0">
              <a:solidFill>
                <a:schemeClr val="tx1"/>
              </a:solidFill>
            </a:rPr>
            <a:t>Edad</a:t>
          </a:r>
          <a:endParaRPr lang="ca-ES" sz="1800" noProof="0" dirty="0">
            <a:solidFill>
              <a:schemeClr val="tx1"/>
            </a:solidFill>
          </a:endParaRPr>
        </a:p>
      </dgm:t>
    </dgm:pt>
    <dgm:pt modelId="{D3AB94BA-1A88-4315-9B7A-FBC76D8F29A4}" type="sibTrans" cxnId="{73FF2C90-A07A-4781-8069-24053DDB54FE}">
      <dgm:prSet/>
      <dgm:spPr/>
      <dgm:t>
        <a:bodyPr/>
        <a:lstStyle/>
        <a:p>
          <a:endParaRPr lang="en-US"/>
        </a:p>
      </dgm:t>
    </dgm:pt>
    <dgm:pt modelId="{D00DF67D-B629-495E-8494-3737DAF17505}" type="parTrans" cxnId="{73FF2C90-A07A-4781-8069-24053DDB54FE}">
      <dgm:prSet/>
      <dgm:spPr/>
      <dgm:t>
        <a:bodyPr/>
        <a:lstStyle/>
        <a:p>
          <a:endParaRPr lang="en-US"/>
        </a:p>
      </dgm:t>
    </dgm:pt>
    <dgm:pt modelId="{4D2F47D1-95E2-4F39-8F3C-06CB21CDE0C1}">
      <dgm:prSet custT="1"/>
      <dgm:spPr/>
      <dgm:t>
        <a:bodyPr/>
        <a:lstStyle/>
        <a:p>
          <a:r>
            <a:rPr lang="ca-ES" sz="1800" b="0" noProof="0" dirty="0" smtClean="0">
              <a:solidFill>
                <a:schemeClr val="tx1"/>
              </a:solidFill>
              <a:effectLst/>
            </a:rPr>
            <a:t>Lloc on vius</a:t>
          </a:r>
          <a:endParaRPr lang="ca-ES" sz="1800" b="0" noProof="0" dirty="0">
            <a:solidFill>
              <a:schemeClr val="tx1"/>
            </a:solidFill>
            <a:effectLst/>
          </a:endParaRPr>
        </a:p>
      </dgm:t>
    </dgm:pt>
    <dgm:pt modelId="{492FF93A-41BF-4C05-A812-C5D75BCCE694}" type="parTrans" cxnId="{6E304DF6-514B-4564-B9BE-88AA2D249553}">
      <dgm:prSet/>
      <dgm:spPr/>
      <dgm:t>
        <a:bodyPr/>
        <a:lstStyle/>
        <a:p>
          <a:endParaRPr lang="en-US"/>
        </a:p>
      </dgm:t>
    </dgm:pt>
    <dgm:pt modelId="{E9BFBE9D-C3EE-47A5-8B62-5F87EE9CA751}" type="sibTrans" cxnId="{6E304DF6-514B-4564-B9BE-88AA2D249553}">
      <dgm:prSet/>
      <dgm:spPr/>
      <dgm:t>
        <a:bodyPr/>
        <a:lstStyle/>
        <a:p>
          <a:endParaRPr lang="en-US"/>
        </a:p>
      </dgm:t>
    </dgm:pt>
    <dgm:pt modelId="{98F76BA9-4431-4E64-B6DE-FCABB3DCF25B}">
      <dgm:prSet custT="1"/>
      <dgm:spPr/>
      <dgm:t>
        <a:bodyPr/>
        <a:lstStyle/>
        <a:p>
          <a:r>
            <a:rPr lang="ca-ES" sz="1800" b="0" noProof="0" dirty="0" smtClean="0">
              <a:solidFill>
                <a:schemeClr val="tx1"/>
              </a:solidFill>
              <a:effectLst/>
            </a:rPr>
            <a:t>Sexe</a:t>
          </a:r>
          <a:endParaRPr lang="ca-ES" sz="1800" b="0" noProof="0" dirty="0">
            <a:solidFill>
              <a:schemeClr val="tx1"/>
            </a:solidFill>
            <a:effectLst/>
          </a:endParaRPr>
        </a:p>
      </dgm:t>
    </dgm:pt>
    <dgm:pt modelId="{EB1C8482-7D69-4569-A74F-31C5B670D315}" type="parTrans" cxnId="{73989F5B-C3B9-4B82-A6F1-5E6C1E7DE813}">
      <dgm:prSet/>
      <dgm:spPr/>
      <dgm:t>
        <a:bodyPr/>
        <a:lstStyle/>
        <a:p>
          <a:endParaRPr lang="en-US"/>
        </a:p>
      </dgm:t>
    </dgm:pt>
    <dgm:pt modelId="{57B5FFC1-F540-4A74-8CB8-687857040B82}" type="sibTrans" cxnId="{73989F5B-C3B9-4B82-A6F1-5E6C1E7DE813}">
      <dgm:prSet/>
      <dgm:spPr/>
      <dgm:t>
        <a:bodyPr/>
        <a:lstStyle/>
        <a:p>
          <a:endParaRPr lang="en-US"/>
        </a:p>
      </dgm:t>
    </dgm:pt>
    <dgm:pt modelId="{8E24E78F-2820-4BBD-8E0B-5C772123D93B}">
      <dgm:prSet custT="1"/>
      <dgm:spPr/>
      <dgm:t>
        <a:bodyPr/>
        <a:lstStyle/>
        <a:p>
          <a:r>
            <a:rPr lang="ca-ES" sz="1800" b="0" noProof="0" dirty="0" smtClean="0">
              <a:solidFill>
                <a:schemeClr val="tx1"/>
              </a:solidFill>
              <a:effectLst/>
            </a:rPr>
            <a:t>Persones amb qui vius</a:t>
          </a:r>
          <a:endParaRPr lang="ca-ES" sz="1800" b="0" noProof="0" dirty="0">
            <a:solidFill>
              <a:schemeClr val="tx1"/>
            </a:solidFill>
            <a:effectLst/>
          </a:endParaRPr>
        </a:p>
      </dgm:t>
    </dgm:pt>
    <dgm:pt modelId="{86FD81B1-2165-4374-B256-752549C6F08E}" type="parTrans" cxnId="{0DFCF66D-BF83-485C-8F70-8C44FBC06E36}">
      <dgm:prSet/>
      <dgm:spPr/>
      <dgm:t>
        <a:bodyPr/>
        <a:lstStyle/>
        <a:p>
          <a:endParaRPr lang="en-US"/>
        </a:p>
      </dgm:t>
    </dgm:pt>
    <dgm:pt modelId="{D61D0749-3409-490F-ACFD-F021888D62A2}" type="sibTrans" cxnId="{0DFCF66D-BF83-485C-8F70-8C44FBC06E36}">
      <dgm:prSet/>
      <dgm:spPr/>
      <dgm:t>
        <a:bodyPr/>
        <a:lstStyle/>
        <a:p>
          <a:endParaRPr lang="en-US"/>
        </a:p>
      </dgm:t>
    </dgm:pt>
    <dgm:pt modelId="{612B9EA5-525A-4E1C-A31C-D8688F004BE7}">
      <dgm:prSet phldrT="[Text]" custT="1"/>
      <dgm:spPr/>
      <dgm:t>
        <a:bodyPr/>
        <a:lstStyle/>
        <a:p>
          <a:r>
            <a:rPr lang="ca-ES" sz="1800" noProof="0" dirty="0" smtClean="0">
              <a:solidFill>
                <a:schemeClr val="tx1"/>
              </a:solidFill>
            </a:rPr>
            <a:t>La casa en la que vius</a:t>
          </a:r>
          <a:endParaRPr lang="ca-ES" sz="1800" noProof="0" dirty="0">
            <a:solidFill>
              <a:schemeClr val="tx1"/>
            </a:solidFill>
          </a:endParaRPr>
        </a:p>
      </dgm:t>
    </dgm:pt>
    <dgm:pt modelId="{C91410B8-7934-46DD-9678-58A25BDE39E5}" type="parTrans" cxnId="{F859D1DF-CEC4-4D28-A0A2-914DF8501168}">
      <dgm:prSet/>
      <dgm:spPr/>
      <dgm:t>
        <a:bodyPr/>
        <a:lstStyle/>
        <a:p>
          <a:endParaRPr lang="en-US"/>
        </a:p>
      </dgm:t>
    </dgm:pt>
    <dgm:pt modelId="{09CF2E21-C76E-4405-9030-1EE95BC8B663}" type="sibTrans" cxnId="{F859D1DF-CEC4-4D28-A0A2-914DF8501168}">
      <dgm:prSet/>
      <dgm:spPr/>
      <dgm:t>
        <a:bodyPr/>
        <a:lstStyle/>
        <a:p>
          <a:endParaRPr lang="en-US"/>
        </a:p>
      </dgm:t>
    </dgm:pt>
    <dgm:pt modelId="{99AE5737-E97D-4E2E-9F6B-72F0B298F17C}">
      <dgm:prSet custT="1"/>
      <dgm:spPr/>
      <dgm:t>
        <a:bodyPr/>
        <a:lstStyle/>
        <a:p>
          <a:r>
            <a:rPr lang="ca-ES" sz="1800" b="0" noProof="0" dirty="0" smtClean="0">
              <a:solidFill>
                <a:schemeClr val="tx1"/>
              </a:solidFill>
              <a:effectLst/>
              <a:latin typeface="Calibri"/>
              <a:ea typeface="Times New Roman"/>
              <a:cs typeface="Times New Roman"/>
            </a:rPr>
            <a:t>1 satisfacció amb les coses que tens</a:t>
          </a:r>
          <a:endParaRPr lang="ca-ES" sz="1800" b="0" noProof="0" dirty="0">
            <a:solidFill>
              <a:schemeClr val="tx1"/>
            </a:solidFill>
            <a:effectLst/>
            <a:latin typeface="Times New Roman"/>
            <a:ea typeface="Times New Roman"/>
          </a:endParaRPr>
        </a:p>
      </dgm:t>
    </dgm:pt>
    <dgm:pt modelId="{8382C3B3-81DB-474B-9180-B3C70A8520A9}" type="parTrans" cxnId="{B1B54291-D267-401D-8519-E619897706D9}">
      <dgm:prSet/>
      <dgm:spPr/>
      <dgm:t>
        <a:bodyPr/>
        <a:lstStyle/>
        <a:p>
          <a:endParaRPr lang="en-US"/>
        </a:p>
      </dgm:t>
    </dgm:pt>
    <dgm:pt modelId="{06F4EDDE-DB7F-456C-8F85-2109FC7AED91}" type="sibTrans" cxnId="{B1B54291-D267-401D-8519-E619897706D9}">
      <dgm:prSet/>
      <dgm:spPr/>
      <dgm:t>
        <a:bodyPr/>
        <a:lstStyle/>
        <a:p>
          <a:endParaRPr lang="en-US"/>
        </a:p>
      </dgm:t>
    </dgm:pt>
    <dgm:pt modelId="{09FB8D36-EB9A-4007-88CD-4745120ABAB7}">
      <dgm:prSet phldrT="[Text]" custT="1"/>
      <dgm:spPr/>
      <dgm:t>
        <a:bodyPr/>
        <a:lstStyle/>
        <a:p>
          <a:r>
            <a:rPr lang="ca-ES" sz="1800" b="0" noProof="0" dirty="0" smtClean="0">
              <a:solidFill>
                <a:schemeClr val="tx1"/>
              </a:solidFill>
              <a:effectLst/>
              <a:latin typeface="Calibri"/>
              <a:ea typeface="Times New Roman"/>
              <a:cs typeface="Times New Roman"/>
            </a:rPr>
            <a:t>8 coses que tens</a:t>
          </a:r>
          <a:endParaRPr lang="ca-ES" sz="1800" noProof="0" dirty="0">
            <a:solidFill>
              <a:schemeClr val="tx1"/>
            </a:solidFill>
          </a:endParaRPr>
        </a:p>
      </dgm:t>
    </dgm:pt>
    <dgm:pt modelId="{C6CA98D3-D038-4910-A181-8AC2F24D4820}" type="parTrans" cxnId="{A5237AC2-97C2-4E00-9AB8-4168D2473BA0}">
      <dgm:prSet/>
      <dgm:spPr/>
      <dgm:t>
        <a:bodyPr/>
        <a:lstStyle/>
        <a:p>
          <a:endParaRPr lang="en-US"/>
        </a:p>
      </dgm:t>
    </dgm:pt>
    <dgm:pt modelId="{78EDCB65-DDD2-4224-8DDB-17617297F9B7}" type="sibTrans" cxnId="{A5237AC2-97C2-4E00-9AB8-4168D2473BA0}">
      <dgm:prSet/>
      <dgm:spPr/>
      <dgm:t>
        <a:bodyPr/>
        <a:lstStyle/>
        <a:p>
          <a:endParaRPr lang="en-US"/>
        </a:p>
      </dgm:t>
    </dgm:pt>
    <dgm:pt modelId="{83927EC0-A4D0-472E-A5B5-13E0B953081D}">
      <dgm:prSet custT="1"/>
      <dgm:spPr/>
      <dgm:t>
        <a:bodyPr/>
        <a:lstStyle/>
        <a:p>
          <a:r>
            <a:rPr lang="ca-ES" sz="1800" b="1" noProof="0" dirty="0" smtClean="0">
              <a:solidFill>
                <a:schemeClr val="bg1"/>
              </a:solidFill>
              <a:effectLst/>
              <a:latin typeface="+mn-lt"/>
              <a:ea typeface="Times New Roman"/>
            </a:rPr>
            <a:t>Els teus amics i les altres persones</a:t>
          </a:r>
          <a:endParaRPr lang="ca-ES" sz="1800" b="1" noProof="0" dirty="0">
            <a:solidFill>
              <a:schemeClr val="bg1"/>
            </a:solidFill>
            <a:effectLst/>
            <a:latin typeface="+mn-lt"/>
            <a:ea typeface="Times New Roman"/>
          </a:endParaRPr>
        </a:p>
      </dgm:t>
    </dgm:pt>
    <dgm:pt modelId="{611EC2F9-6263-4425-8036-632022964D1B}" type="parTrans" cxnId="{A1D643F1-D79C-4F2C-A4DC-D871378A3D00}">
      <dgm:prSet/>
      <dgm:spPr/>
      <dgm:t>
        <a:bodyPr/>
        <a:lstStyle/>
        <a:p>
          <a:endParaRPr lang="en-US"/>
        </a:p>
      </dgm:t>
    </dgm:pt>
    <dgm:pt modelId="{642FA4B8-98A5-4719-81D3-FD5837E5BC5E}" type="sibTrans" cxnId="{A1D643F1-D79C-4F2C-A4DC-D871378A3D00}">
      <dgm:prSet/>
      <dgm:spPr/>
      <dgm:t>
        <a:bodyPr/>
        <a:lstStyle/>
        <a:p>
          <a:endParaRPr lang="en-US"/>
        </a:p>
      </dgm:t>
    </dgm:pt>
    <dgm:pt modelId="{56616D74-D902-4DF4-A8A6-4FDF0E7FBFDD}">
      <dgm:prSet custT="1"/>
      <dgm:spPr/>
      <dgm:t>
        <a:bodyPr/>
        <a:lstStyle/>
        <a:p>
          <a:r>
            <a:rPr lang="ca-ES" sz="1800" b="0" noProof="0" dirty="0" smtClean="0">
              <a:solidFill>
                <a:schemeClr val="tx1"/>
              </a:solidFill>
              <a:effectLst/>
              <a:latin typeface="Calibri"/>
              <a:cs typeface="Times New Roman"/>
            </a:rPr>
            <a:t>2 grau d’acord</a:t>
          </a:r>
          <a:endParaRPr lang="ca-ES" sz="1800" b="0" noProof="0" dirty="0">
            <a:solidFill>
              <a:schemeClr val="tx1"/>
            </a:solidFill>
            <a:effectLst/>
            <a:latin typeface="Times New Roman"/>
          </a:endParaRPr>
        </a:p>
      </dgm:t>
    </dgm:pt>
    <dgm:pt modelId="{EB27FF14-8D97-4EE0-B47B-9A5A5FAA0D5C}" type="parTrans" cxnId="{A5CA8890-2190-4549-BEF0-5CE6140420FE}">
      <dgm:prSet/>
      <dgm:spPr/>
      <dgm:t>
        <a:bodyPr/>
        <a:lstStyle/>
        <a:p>
          <a:endParaRPr lang="en-US"/>
        </a:p>
      </dgm:t>
    </dgm:pt>
    <dgm:pt modelId="{968BB84C-7F5F-47F5-9CD7-81236D372DB2}" type="sibTrans" cxnId="{A5CA8890-2190-4549-BEF0-5CE6140420FE}">
      <dgm:prSet/>
      <dgm:spPr/>
      <dgm:t>
        <a:bodyPr/>
        <a:lstStyle/>
        <a:p>
          <a:endParaRPr lang="en-US"/>
        </a:p>
      </dgm:t>
    </dgm:pt>
    <dgm:pt modelId="{F9B204CE-C91F-4693-9D6A-D846CED86596}">
      <dgm:prSet custT="1"/>
      <dgm:spPr/>
      <dgm:t>
        <a:bodyPr/>
        <a:lstStyle/>
        <a:p>
          <a:r>
            <a:rPr lang="ca-ES" sz="1800" b="0" noProof="0" dirty="0" smtClean="0">
              <a:solidFill>
                <a:schemeClr val="tx1"/>
              </a:solidFill>
              <a:effectLst/>
              <a:latin typeface="Calibri"/>
              <a:ea typeface="Times New Roman"/>
              <a:cs typeface="Times New Roman"/>
            </a:rPr>
            <a:t>3 satisfaccions</a:t>
          </a:r>
          <a:endParaRPr lang="ca-ES" sz="1800" b="0" noProof="0" dirty="0">
            <a:solidFill>
              <a:schemeClr val="tx1"/>
            </a:solidFill>
            <a:effectLst/>
            <a:latin typeface="Times New Roman"/>
            <a:ea typeface="Times New Roman"/>
          </a:endParaRPr>
        </a:p>
      </dgm:t>
    </dgm:pt>
    <dgm:pt modelId="{C5496ECA-9431-4D95-9DF8-AB639C67880D}" type="parTrans" cxnId="{5C882BC1-D003-4055-94B8-68343C130C60}">
      <dgm:prSet/>
      <dgm:spPr/>
      <dgm:t>
        <a:bodyPr/>
        <a:lstStyle/>
        <a:p>
          <a:endParaRPr lang="en-US"/>
        </a:p>
      </dgm:t>
    </dgm:pt>
    <dgm:pt modelId="{0DE97D63-52D3-4D60-A3F0-0A72F76582C9}" type="sibTrans" cxnId="{5C882BC1-D003-4055-94B8-68343C130C60}">
      <dgm:prSet/>
      <dgm:spPr/>
      <dgm:t>
        <a:bodyPr/>
        <a:lstStyle/>
        <a:p>
          <a:endParaRPr lang="en-US"/>
        </a:p>
      </dgm:t>
    </dgm:pt>
    <dgm:pt modelId="{12BFB0D0-6203-4175-9647-8A8357FC9AD7}">
      <dgm:prSet custT="1"/>
      <dgm:spPr/>
      <dgm:t>
        <a:bodyPr/>
        <a:lstStyle/>
        <a:p>
          <a:r>
            <a:rPr lang="ca-ES" sz="1800" b="0" noProof="0" dirty="0" smtClean="0">
              <a:solidFill>
                <a:schemeClr val="tx1"/>
              </a:solidFill>
              <a:effectLst/>
              <a:latin typeface="Calibri"/>
              <a:ea typeface="Times New Roman"/>
              <a:cs typeface="Times New Roman"/>
            </a:rPr>
            <a:t>3 activitats</a:t>
          </a:r>
          <a:endParaRPr lang="ca-ES" sz="1800" noProof="0" dirty="0">
            <a:solidFill>
              <a:schemeClr val="tx1"/>
            </a:solidFill>
          </a:endParaRPr>
        </a:p>
      </dgm:t>
    </dgm:pt>
    <dgm:pt modelId="{5588CADC-E42E-42BA-83A4-F0BEA5E9C62A}" type="parTrans" cxnId="{AD2C0BAD-1404-4DD0-86E8-660378515F51}">
      <dgm:prSet/>
      <dgm:spPr/>
      <dgm:t>
        <a:bodyPr/>
        <a:lstStyle/>
        <a:p>
          <a:endParaRPr lang="en-US"/>
        </a:p>
      </dgm:t>
    </dgm:pt>
    <dgm:pt modelId="{AC06EB7A-078B-4A9B-8346-80C790E94480}" type="sibTrans" cxnId="{AD2C0BAD-1404-4DD0-86E8-660378515F51}">
      <dgm:prSet/>
      <dgm:spPr/>
      <dgm:t>
        <a:bodyPr/>
        <a:lstStyle/>
        <a:p>
          <a:endParaRPr lang="en-US"/>
        </a:p>
      </dgm:t>
    </dgm:pt>
    <dgm:pt modelId="{DFAA46B5-EAF3-4F37-8648-0EE4BA18D8A3}">
      <dgm:prSet/>
      <dgm:spPr/>
      <dgm:t>
        <a:bodyPr/>
        <a:lstStyle/>
        <a:p>
          <a:r>
            <a:rPr lang="ca-ES" noProof="0" dirty="0" smtClean="0">
              <a:solidFill>
                <a:schemeClr val="bg1"/>
              </a:solidFill>
            </a:rPr>
            <a:t>La zona en la que vius</a:t>
          </a:r>
          <a:endParaRPr lang="ca-ES" noProof="0" dirty="0">
            <a:solidFill>
              <a:schemeClr val="bg1"/>
            </a:solidFill>
          </a:endParaRPr>
        </a:p>
      </dgm:t>
    </dgm:pt>
    <dgm:pt modelId="{520A2500-30CA-4668-9CA2-10AACBB0EC69}" type="parTrans" cxnId="{B488B5D1-6B46-4BD4-9615-C38448F98CCD}">
      <dgm:prSet/>
      <dgm:spPr/>
      <dgm:t>
        <a:bodyPr/>
        <a:lstStyle/>
        <a:p>
          <a:endParaRPr lang="en-US"/>
        </a:p>
      </dgm:t>
    </dgm:pt>
    <dgm:pt modelId="{B3D79314-D59B-4C03-AB72-09E1838D4D22}" type="sibTrans" cxnId="{B488B5D1-6B46-4BD4-9615-C38448F98CCD}">
      <dgm:prSet/>
      <dgm:spPr/>
      <dgm:t>
        <a:bodyPr/>
        <a:lstStyle/>
        <a:p>
          <a:endParaRPr lang="en-US"/>
        </a:p>
      </dgm:t>
    </dgm:pt>
    <dgm:pt modelId="{F007F993-479D-45A5-9E9A-260B6F6C6007}">
      <dgm:prSet custT="1"/>
      <dgm:spPr/>
      <dgm:t>
        <a:bodyPr/>
        <a:lstStyle/>
        <a:p>
          <a:r>
            <a:rPr lang="ca-ES" sz="1800" b="0" noProof="0" dirty="0" smtClean="0">
              <a:solidFill>
                <a:schemeClr val="tx1"/>
              </a:solidFill>
              <a:effectLst/>
              <a:latin typeface="Calibri"/>
              <a:ea typeface="Times New Roman"/>
              <a:cs typeface="Times New Roman"/>
            </a:rPr>
            <a:t>3 grau d’acord</a:t>
          </a:r>
          <a:endParaRPr lang="ca-ES" sz="1800" noProof="0" dirty="0">
            <a:solidFill>
              <a:schemeClr val="tx1"/>
            </a:solidFill>
          </a:endParaRPr>
        </a:p>
      </dgm:t>
    </dgm:pt>
    <dgm:pt modelId="{5087A788-4A1A-472C-88BD-E5DBBEE68065}" type="parTrans" cxnId="{2B23EBFB-D1DB-4BF9-90C0-E59F99559A3D}">
      <dgm:prSet/>
      <dgm:spPr/>
      <dgm:t>
        <a:bodyPr/>
        <a:lstStyle/>
        <a:p>
          <a:endParaRPr lang="en-US"/>
        </a:p>
      </dgm:t>
    </dgm:pt>
    <dgm:pt modelId="{A85EF41D-BDF7-43C6-8D7E-FEC19DF21F21}" type="sibTrans" cxnId="{2B23EBFB-D1DB-4BF9-90C0-E59F99559A3D}">
      <dgm:prSet/>
      <dgm:spPr/>
      <dgm:t>
        <a:bodyPr/>
        <a:lstStyle/>
        <a:p>
          <a:endParaRPr lang="en-US"/>
        </a:p>
      </dgm:t>
    </dgm:pt>
    <dgm:pt modelId="{CD9B4A16-1497-4B38-8DD5-F27C85A92518}">
      <dgm:prSet custT="1"/>
      <dgm:spPr/>
      <dgm:t>
        <a:bodyPr/>
        <a:lstStyle/>
        <a:p>
          <a:r>
            <a:rPr lang="ca-ES" sz="1800" b="0" noProof="0" dirty="0" smtClean="0">
              <a:solidFill>
                <a:schemeClr val="tx1"/>
              </a:solidFill>
              <a:effectLst/>
              <a:latin typeface="Calibri"/>
              <a:ea typeface="Times New Roman"/>
              <a:cs typeface="Times New Roman"/>
            </a:rPr>
            <a:t>4 satisfaccions</a:t>
          </a:r>
          <a:endParaRPr lang="ca-ES" sz="1800" noProof="0" dirty="0">
            <a:solidFill>
              <a:schemeClr val="tx1"/>
            </a:solidFill>
          </a:endParaRPr>
        </a:p>
      </dgm:t>
    </dgm:pt>
    <dgm:pt modelId="{1D770A5C-7757-42CC-8B35-3905DD9AE28D}" type="parTrans" cxnId="{625CAC72-229B-4C0C-BD01-691A7E949434}">
      <dgm:prSet/>
      <dgm:spPr/>
      <dgm:t>
        <a:bodyPr/>
        <a:lstStyle/>
        <a:p>
          <a:endParaRPr lang="en-US"/>
        </a:p>
      </dgm:t>
    </dgm:pt>
    <dgm:pt modelId="{C8079985-7D23-4459-9F6B-AC0126BBBE74}" type="sibTrans" cxnId="{625CAC72-229B-4C0C-BD01-691A7E949434}">
      <dgm:prSet/>
      <dgm:spPr/>
      <dgm:t>
        <a:bodyPr/>
        <a:lstStyle/>
        <a:p>
          <a:endParaRPr lang="en-US"/>
        </a:p>
      </dgm:t>
    </dgm:pt>
    <dgm:pt modelId="{2686AC8B-BD43-4B47-90F0-399B02797B6B}" type="pres">
      <dgm:prSet presAssocID="{7E9A01ED-3AE5-4F6B-B9D4-234367D6BB8D}" presName="linear" presStyleCnt="0">
        <dgm:presLayoutVars>
          <dgm:animLvl val="lvl"/>
          <dgm:resizeHandles val="exact"/>
        </dgm:presLayoutVars>
      </dgm:prSet>
      <dgm:spPr/>
      <dgm:t>
        <a:bodyPr/>
        <a:lstStyle/>
        <a:p>
          <a:endParaRPr lang="en-US"/>
        </a:p>
      </dgm:t>
    </dgm:pt>
    <dgm:pt modelId="{FBB0C651-0D35-4104-9FC0-DBA9CB5E1E28}" type="pres">
      <dgm:prSet presAssocID="{E10D4248-4223-4492-B5E7-69EABB72B982}" presName="parentText" presStyleLbl="node1" presStyleIdx="0" presStyleCnt="5" custFlipHor="1" custScaleX="100000" custLinFactNeighborX="-26250" custLinFactNeighborY="1601">
        <dgm:presLayoutVars>
          <dgm:chMax val="0"/>
          <dgm:bulletEnabled val="1"/>
        </dgm:presLayoutVars>
      </dgm:prSet>
      <dgm:spPr/>
      <dgm:t>
        <a:bodyPr/>
        <a:lstStyle/>
        <a:p>
          <a:endParaRPr lang="en-US"/>
        </a:p>
      </dgm:t>
    </dgm:pt>
    <dgm:pt modelId="{EEEE3FB7-A7FF-4ED2-AB77-FD2D0A49A40F}" type="pres">
      <dgm:prSet presAssocID="{E10D4248-4223-4492-B5E7-69EABB72B982}" presName="childText" presStyleLbl="revTx" presStyleIdx="0" presStyleCnt="5">
        <dgm:presLayoutVars>
          <dgm:bulletEnabled val="1"/>
        </dgm:presLayoutVars>
      </dgm:prSet>
      <dgm:spPr/>
      <dgm:t>
        <a:bodyPr/>
        <a:lstStyle/>
        <a:p>
          <a:endParaRPr lang="en-US"/>
        </a:p>
      </dgm:t>
    </dgm:pt>
    <dgm:pt modelId="{E1742C64-2BEC-4E57-88E9-E5E3A23A9E2C}" type="pres">
      <dgm:prSet presAssocID="{E3B8EB77-BD41-4777-89A2-5C699B7598D7}" presName="parentText" presStyleLbl="node1" presStyleIdx="1" presStyleCnt="5" custScaleX="100000" custLinFactNeighborX="-10000" custLinFactNeighborY="-2542">
        <dgm:presLayoutVars>
          <dgm:chMax val="0"/>
          <dgm:bulletEnabled val="1"/>
        </dgm:presLayoutVars>
      </dgm:prSet>
      <dgm:spPr/>
      <dgm:t>
        <a:bodyPr/>
        <a:lstStyle/>
        <a:p>
          <a:endParaRPr lang="en-US"/>
        </a:p>
      </dgm:t>
    </dgm:pt>
    <dgm:pt modelId="{8E7D923E-F41B-4402-B777-97DD86D045C4}" type="pres">
      <dgm:prSet presAssocID="{E3B8EB77-BD41-4777-89A2-5C699B7598D7}" presName="childText" presStyleLbl="revTx" presStyleIdx="1" presStyleCnt="5">
        <dgm:presLayoutVars>
          <dgm:bulletEnabled val="1"/>
        </dgm:presLayoutVars>
      </dgm:prSet>
      <dgm:spPr/>
      <dgm:t>
        <a:bodyPr/>
        <a:lstStyle/>
        <a:p>
          <a:endParaRPr lang="en-US"/>
        </a:p>
      </dgm:t>
    </dgm:pt>
    <dgm:pt modelId="{1B4ED950-7EAB-48A8-B63C-79CC8E24527B}" type="pres">
      <dgm:prSet presAssocID="{1D72E488-65A5-4672-B30B-006AC1C69A91}" presName="parentText" presStyleLbl="node1" presStyleIdx="2" presStyleCnt="5" custScaleX="100000" custLinFactNeighborX="-11250" custLinFactNeighborY="2542">
        <dgm:presLayoutVars>
          <dgm:chMax val="0"/>
          <dgm:bulletEnabled val="1"/>
        </dgm:presLayoutVars>
      </dgm:prSet>
      <dgm:spPr/>
      <dgm:t>
        <a:bodyPr/>
        <a:lstStyle/>
        <a:p>
          <a:endParaRPr lang="en-US"/>
        </a:p>
      </dgm:t>
    </dgm:pt>
    <dgm:pt modelId="{E510A297-60CF-45AB-A35B-64C4F067DC0F}" type="pres">
      <dgm:prSet presAssocID="{1D72E488-65A5-4672-B30B-006AC1C69A91}" presName="childText" presStyleLbl="revTx" presStyleIdx="2" presStyleCnt="5">
        <dgm:presLayoutVars>
          <dgm:bulletEnabled val="1"/>
        </dgm:presLayoutVars>
      </dgm:prSet>
      <dgm:spPr/>
      <dgm:t>
        <a:bodyPr/>
        <a:lstStyle/>
        <a:p>
          <a:endParaRPr lang="en-US"/>
        </a:p>
      </dgm:t>
    </dgm:pt>
    <dgm:pt modelId="{370538F4-B40A-45F9-A368-D16CECC8B8F3}" type="pres">
      <dgm:prSet presAssocID="{83927EC0-A4D0-472E-A5B5-13E0B953081D}" presName="parentText" presStyleLbl="node1" presStyleIdx="3" presStyleCnt="5">
        <dgm:presLayoutVars>
          <dgm:chMax val="0"/>
          <dgm:bulletEnabled val="1"/>
        </dgm:presLayoutVars>
      </dgm:prSet>
      <dgm:spPr/>
      <dgm:t>
        <a:bodyPr/>
        <a:lstStyle/>
        <a:p>
          <a:endParaRPr lang="en-US"/>
        </a:p>
      </dgm:t>
    </dgm:pt>
    <dgm:pt modelId="{02D500B4-8D4A-4A1B-8C83-3082C8787B6F}" type="pres">
      <dgm:prSet presAssocID="{83927EC0-A4D0-472E-A5B5-13E0B953081D}" presName="childText" presStyleLbl="revTx" presStyleIdx="3" presStyleCnt="5">
        <dgm:presLayoutVars>
          <dgm:bulletEnabled val="1"/>
        </dgm:presLayoutVars>
      </dgm:prSet>
      <dgm:spPr/>
      <dgm:t>
        <a:bodyPr/>
        <a:lstStyle/>
        <a:p>
          <a:endParaRPr lang="en-US"/>
        </a:p>
      </dgm:t>
    </dgm:pt>
    <dgm:pt modelId="{E88B8B87-6EDE-4A6F-BC86-207DCC453ADB}" type="pres">
      <dgm:prSet presAssocID="{DFAA46B5-EAF3-4F37-8648-0EE4BA18D8A3}" presName="parentText" presStyleLbl="node1" presStyleIdx="4" presStyleCnt="5" custLinFactNeighborX="750" custLinFactNeighborY="-927">
        <dgm:presLayoutVars>
          <dgm:chMax val="0"/>
          <dgm:bulletEnabled val="1"/>
        </dgm:presLayoutVars>
      </dgm:prSet>
      <dgm:spPr/>
      <dgm:t>
        <a:bodyPr/>
        <a:lstStyle/>
        <a:p>
          <a:endParaRPr lang="en-US"/>
        </a:p>
      </dgm:t>
    </dgm:pt>
    <dgm:pt modelId="{7126C772-3D20-4D0F-8FE3-4D8D67EEF7B1}" type="pres">
      <dgm:prSet presAssocID="{DFAA46B5-EAF3-4F37-8648-0EE4BA18D8A3}" presName="childText" presStyleLbl="revTx" presStyleIdx="4" presStyleCnt="5">
        <dgm:presLayoutVars>
          <dgm:bulletEnabled val="1"/>
        </dgm:presLayoutVars>
      </dgm:prSet>
      <dgm:spPr/>
      <dgm:t>
        <a:bodyPr/>
        <a:lstStyle/>
        <a:p>
          <a:endParaRPr lang="en-US"/>
        </a:p>
      </dgm:t>
    </dgm:pt>
  </dgm:ptLst>
  <dgm:cxnLst>
    <dgm:cxn modelId="{6AD4157B-A486-4A50-B4E4-A3D8341B99B2}" type="presOf" srcId="{1F73BA15-54B3-4D77-BDBB-2C77852DB590}" destId="{EEEE3FB7-A7FF-4ED2-AB77-FD2D0A49A40F}" srcOrd="0" destOrd="0" presId="urn:microsoft.com/office/officeart/2005/8/layout/vList2"/>
    <dgm:cxn modelId="{A86E9ACC-0375-41A3-A570-B4806614C02D}" type="presOf" srcId="{98F76BA9-4431-4E64-B6DE-FCABB3DCF25B}" destId="{EEEE3FB7-A7FF-4ED2-AB77-FD2D0A49A40F}" srcOrd="0" destOrd="1" presId="urn:microsoft.com/office/officeart/2005/8/layout/vList2"/>
    <dgm:cxn modelId="{32CCC015-D340-4A11-8012-CD0523D50B24}" type="presOf" srcId="{4D2F47D1-95E2-4F39-8F3C-06CB21CDE0C1}" destId="{EEEE3FB7-A7FF-4ED2-AB77-FD2D0A49A40F}" srcOrd="0" destOrd="2" presId="urn:microsoft.com/office/officeart/2005/8/layout/vList2"/>
    <dgm:cxn modelId="{F859D1DF-CEC4-4D28-A0A2-914DF8501168}" srcId="{E3B8EB77-BD41-4777-89A2-5C699B7598D7}" destId="{612B9EA5-525A-4E1C-A31C-D8688F004BE7}" srcOrd="1" destOrd="0" parTransId="{C91410B8-7934-46DD-9678-58A25BDE39E5}" sibTransId="{09CF2E21-C76E-4405-9030-1EE95BC8B663}"/>
    <dgm:cxn modelId="{F944A779-B45A-4967-A06D-C4F9ACB7E03A}" srcId="{7E9A01ED-3AE5-4F6B-B9D4-234367D6BB8D}" destId="{E10D4248-4223-4492-B5E7-69EABB72B982}" srcOrd="0" destOrd="0" parTransId="{1CC59063-F810-4772-83DA-97FAEB0D4BBB}" sibTransId="{BAA973FB-EFD0-4FAC-A1B9-8978E1A769B1}"/>
    <dgm:cxn modelId="{B17F6BB1-A7CF-4276-910F-135185A30BAA}" type="presOf" srcId="{99AE5737-E97D-4E2E-9F6B-72F0B298F17C}" destId="{E510A297-60CF-45AB-A35B-64C4F067DC0F}" srcOrd="0" destOrd="2" presId="urn:microsoft.com/office/officeart/2005/8/layout/vList2"/>
    <dgm:cxn modelId="{055EAF56-69B5-4371-95D9-6D98267F2117}" type="presOf" srcId="{8F8B3380-52C6-4D1C-A1DF-5F17D91B6A8D}" destId="{8E7D923E-F41B-4402-B777-97DD86D045C4}" srcOrd="0" destOrd="0" presId="urn:microsoft.com/office/officeart/2005/8/layout/vList2"/>
    <dgm:cxn modelId="{80F3928E-AD74-49D8-97BC-E1EBCC756A26}" type="presOf" srcId="{F007F993-479D-45A5-9E9A-260B6F6C6007}" destId="{7126C772-3D20-4D0F-8FE3-4D8D67EEF7B1}" srcOrd="0" destOrd="0" presId="urn:microsoft.com/office/officeart/2005/8/layout/vList2"/>
    <dgm:cxn modelId="{B1B54291-D267-401D-8519-E619897706D9}" srcId="{1D72E488-65A5-4672-B30B-006AC1C69A91}" destId="{99AE5737-E97D-4E2E-9F6B-72F0B298F17C}" srcOrd="2" destOrd="0" parTransId="{8382C3B3-81DB-474B-9180-B3C70A8520A9}" sibTransId="{06F4EDDE-DB7F-456C-8F85-2109FC7AED91}"/>
    <dgm:cxn modelId="{AD2C0BAD-1404-4DD0-86E8-660378515F51}" srcId="{83927EC0-A4D0-472E-A5B5-13E0B953081D}" destId="{12BFB0D0-6203-4175-9647-8A8357FC9AD7}" srcOrd="2" destOrd="0" parTransId="{5588CADC-E42E-42BA-83A4-F0BEA5E9C62A}" sibTransId="{AC06EB7A-078B-4A9B-8346-80C790E94480}"/>
    <dgm:cxn modelId="{138A1E39-4F0E-4A8C-B3C8-F9E4973B49B4}" type="presOf" srcId="{DFAA46B5-EAF3-4F37-8648-0EE4BA18D8A3}" destId="{E88B8B87-6EDE-4A6F-BC86-207DCC453ADB}" srcOrd="0" destOrd="0" presId="urn:microsoft.com/office/officeart/2005/8/layout/vList2"/>
    <dgm:cxn modelId="{B488B5D1-6B46-4BD4-9615-C38448F98CCD}" srcId="{7E9A01ED-3AE5-4F6B-B9D4-234367D6BB8D}" destId="{DFAA46B5-EAF3-4F37-8648-0EE4BA18D8A3}" srcOrd="4" destOrd="0" parTransId="{520A2500-30CA-4668-9CA2-10AACBB0EC69}" sibTransId="{B3D79314-D59B-4C03-AB72-09E1838D4D22}"/>
    <dgm:cxn modelId="{9B427D59-2144-47FA-BF51-F75775106EFB}" type="presOf" srcId="{09FB8D36-EB9A-4007-88CD-4745120ABAB7}" destId="{E510A297-60CF-45AB-A35B-64C4F067DC0F}" srcOrd="0" destOrd="1" presId="urn:microsoft.com/office/officeart/2005/8/layout/vList2"/>
    <dgm:cxn modelId="{421F295D-FAD3-4804-ADB4-4F21030A6E22}" type="presOf" srcId="{7E9A01ED-3AE5-4F6B-B9D4-234367D6BB8D}" destId="{2686AC8B-BD43-4B47-90F0-399B02797B6B}" srcOrd="0" destOrd="0" presId="urn:microsoft.com/office/officeart/2005/8/layout/vList2"/>
    <dgm:cxn modelId="{8F76CFE4-00C6-45EA-9DE6-B624D16CBF1E}" srcId="{7E9A01ED-3AE5-4F6B-B9D4-234367D6BB8D}" destId="{E3B8EB77-BD41-4777-89A2-5C699B7598D7}" srcOrd="1" destOrd="0" parTransId="{D8238E1B-10AA-4799-B311-11E5A1B94BC5}" sibTransId="{3A6B9B24-EEDF-45D5-B7DD-2B6BF7B4F217}"/>
    <dgm:cxn modelId="{73FF2C90-A07A-4781-8069-24053DDB54FE}" srcId="{E10D4248-4223-4492-B5E7-69EABB72B982}" destId="{1F73BA15-54B3-4D77-BDBB-2C77852DB590}" srcOrd="0" destOrd="0" parTransId="{D00DF67D-B629-495E-8494-3737DAF17505}" sibTransId="{D3AB94BA-1A88-4315-9B7A-FBC76D8F29A4}"/>
    <dgm:cxn modelId="{E8570EC1-9120-4B31-8314-C4D03704AF32}" type="presOf" srcId="{1D72E488-65A5-4672-B30B-006AC1C69A91}" destId="{1B4ED950-7EAB-48A8-B63C-79CC8E24527B}" srcOrd="0" destOrd="0" presId="urn:microsoft.com/office/officeart/2005/8/layout/vList2"/>
    <dgm:cxn modelId="{84DA9D14-9B8C-4710-AC01-B700CB6D57EF}" type="presOf" srcId="{12BFB0D0-6203-4175-9647-8A8357FC9AD7}" destId="{02D500B4-8D4A-4A1B-8C83-3082C8787B6F}" srcOrd="0" destOrd="2" presId="urn:microsoft.com/office/officeart/2005/8/layout/vList2"/>
    <dgm:cxn modelId="{BB63E19D-B5EE-4756-84A8-A84341D85B39}" type="presOf" srcId="{CD9B4A16-1497-4B38-8DD5-F27C85A92518}" destId="{7126C772-3D20-4D0F-8FE3-4D8D67EEF7B1}" srcOrd="0" destOrd="1" presId="urn:microsoft.com/office/officeart/2005/8/layout/vList2"/>
    <dgm:cxn modelId="{2B23EBFB-D1DB-4BF9-90C0-E59F99559A3D}" srcId="{DFAA46B5-EAF3-4F37-8648-0EE4BA18D8A3}" destId="{F007F993-479D-45A5-9E9A-260B6F6C6007}" srcOrd="0" destOrd="0" parTransId="{5087A788-4A1A-472C-88BD-E5DBBEE68065}" sibTransId="{A85EF41D-BDF7-43C6-8D7E-FEC19DF21F21}"/>
    <dgm:cxn modelId="{F98A8D84-6BAF-4DB9-B4BD-8DDB4F8A5D1C}" type="presOf" srcId="{E3B8EB77-BD41-4777-89A2-5C699B7598D7}" destId="{E1742C64-2BEC-4E57-88E9-E5E3A23A9E2C}" srcOrd="0" destOrd="0" presId="urn:microsoft.com/office/officeart/2005/8/layout/vList2"/>
    <dgm:cxn modelId="{118BB5DD-ACC5-4232-A83B-69207ADE929D}" type="presOf" srcId="{612B9EA5-525A-4E1C-A31C-D8688F004BE7}" destId="{8E7D923E-F41B-4402-B777-97DD86D045C4}" srcOrd="0" destOrd="1" presId="urn:microsoft.com/office/officeart/2005/8/layout/vList2"/>
    <dgm:cxn modelId="{2162E886-E2FA-4848-9C1A-6E248BFB5D02}" type="presOf" srcId="{56616D74-D902-4DF4-A8A6-4FDF0E7FBFDD}" destId="{02D500B4-8D4A-4A1B-8C83-3082C8787B6F}" srcOrd="0" destOrd="0" presId="urn:microsoft.com/office/officeart/2005/8/layout/vList2"/>
    <dgm:cxn modelId="{A2CF8086-82BB-460C-8BF3-6D7077BD899F}" type="presOf" srcId="{8E24E78F-2820-4BBD-8E0B-5C772123D93B}" destId="{8E7D923E-F41B-4402-B777-97DD86D045C4}" srcOrd="0" destOrd="2" presId="urn:microsoft.com/office/officeart/2005/8/layout/vList2"/>
    <dgm:cxn modelId="{A1D643F1-D79C-4F2C-A4DC-D871378A3D00}" srcId="{7E9A01ED-3AE5-4F6B-B9D4-234367D6BB8D}" destId="{83927EC0-A4D0-472E-A5B5-13E0B953081D}" srcOrd="3" destOrd="0" parTransId="{611EC2F9-6263-4425-8036-632022964D1B}" sibTransId="{642FA4B8-98A5-4719-81D3-FD5837E5BC5E}"/>
    <dgm:cxn modelId="{968E7ADD-6020-40E3-94DF-FE4308672A52}" srcId="{E3B8EB77-BD41-4777-89A2-5C699B7598D7}" destId="{8F8B3380-52C6-4D1C-A1DF-5F17D91B6A8D}" srcOrd="0" destOrd="0" parTransId="{E65200A7-5E80-45CA-BD9E-921237D5E098}" sibTransId="{748F6C48-BCFB-4F47-A9BD-4C0F246C9269}"/>
    <dgm:cxn modelId="{EA17FEFE-D96C-4EE8-B9E7-FA952EB9E0CD}" srcId="{1D72E488-65A5-4672-B30B-006AC1C69A91}" destId="{9278AFE2-8AEC-4D86-A052-FA2BBFDDA878}" srcOrd="0" destOrd="0" parTransId="{B705763A-5488-4CAB-8962-89449D14895F}" sibTransId="{9CC50E5D-24AC-4E6A-B379-D250A3FA2D59}"/>
    <dgm:cxn modelId="{4177EB96-BCAE-4D40-A774-28FDE40B7EEF}" srcId="{7E9A01ED-3AE5-4F6B-B9D4-234367D6BB8D}" destId="{1D72E488-65A5-4672-B30B-006AC1C69A91}" srcOrd="2" destOrd="0" parTransId="{64BFDE09-6163-47E6-A6C5-78B4C8EBE8D9}" sibTransId="{3E61C971-1406-41FF-AE51-F0568046F054}"/>
    <dgm:cxn modelId="{3A23CAF2-B92E-4BCB-82FC-AF913FF666EB}" type="presOf" srcId="{F9B204CE-C91F-4693-9D6A-D846CED86596}" destId="{02D500B4-8D4A-4A1B-8C83-3082C8787B6F}" srcOrd="0" destOrd="1" presId="urn:microsoft.com/office/officeart/2005/8/layout/vList2"/>
    <dgm:cxn modelId="{5C882BC1-D003-4055-94B8-68343C130C60}" srcId="{83927EC0-A4D0-472E-A5B5-13E0B953081D}" destId="{F9B204CE-C91F-4693-9D6A-D846CED86596}" srcOrd="1" destOrd="0" parTransId="{C5496ECA-9431-4D95-9DF8-AB639C67880D}" sibTransId="{0DE97D63-52D3-4D60-A3F0-0A72F76582C9}"/>
    <dgm:cxn modelId="{A5CA8890-2190-4549-BEF0-5CE6140420FE}" srcId="{83927EC0-A4D0-472E-A5B5-13E0B953081D}" destId="{56616D74-D902-4DF4-A8A6-4FDF0E7FBFDD}" srcOrd="0" destOrd="0" parTransId="{EB27FF14-8D97-4EE0-B47B-9A5A5FAA0D5C}" sibTransId="{968BB84C-7F5F-47F5-9CD7-81236D372DB2}"/>
    <dgm:cxn modelId="{625CAC72-229B-4C0C-BD01-691A7E949434}" srcId="{DFAA46B5-EAF3-4F37-8648-0EE4BA18D8A3}" destId="{CD9B4A16-1497-4B38-8DD5-F27C85A92518}" srcOrd="1" destOrd="0" parTransId="{1D770A5C-7757-42CC-8B35-3905DD9AE28D}" sibTransId="{C8079985-7D23-4459-9F6B-AC0126BBBE74}"/>
    <dgm:cxn modelId="{538D76FC-167C-4D96-A82C-E57F140BBA3D}" type="presOf" srcId="{E10D4248-4223-4492-B5E7-69EABB72B982}" destId="{FBB0C651-0D35-4104-9FC0-DBA9CB5E1E28}" srcOrd="0" destOrd="0" presId="urn:microsoft.com/office/officeart/2005/8/layout/vList2"/>
    <dgm:cxn modelId="{0DFCF66D-BF83-485C-8F70-8C44FBC06E36}" srcId="{E3B8EB77-BD41-4777-89A2-5C699B7598D7}" destId="{8E24E78F-2820-4BBD-8E0B-5C772123D93B}" srcOrd="2" destOrd="0" parTransId="{86FD81B1-2165-4374-B256-752549C6F08E}" sibTransId="{D61D0749-3409-490F-ACFD-F021888D62A2}"/>
    <dgm:cxn modelId="{A5237AC2-97C2-4E00-9AB8-4168D2473BA0}" srcId="{1D72E488-65A5-4672-B30B-006AC1C69A91}" destId="{09FB8D36-EB9A-4007-88CD-4745120ABAB7}" srcOrd="1" destOrd="0" parTransId="{C6CA98D3-D038-4910-A181-8AC2F24D4820}" sibTransId="{78EDCB65-DDD2-4224-8DDB-17617297F9B7}"/>
    <dgm:cxn modelId="{EBB6C1EF-4018-4611-BF57-949707A24B94}" type="presOf" srcId="{83927EC0-A4D0-472E-A5B5-13E0B953081D}" destId="{370538F4-B40A-45F9-A368-D16CECC8B8F3}" srcOrd="0" destOrd="0" presId="urn:microsoft.com/office/officeart/2005/8/layout/vList2"/>
    <dgm:cxn modelId="{AA08C565-7ACE-4250-A297-B99480E5EBB4}" type="presOf" srcId="{9278AFE2-8AEC-4D86-A052-FA2BBFDDA878}" destId="{E510A297-60CF-45AB-A35B-64C4F067DC0F}" srcOrd="0" destOrd="0" presId="urn:microsoft.com/office/officeart/2005/8/layout/vList2"/>
    <dgm:cxn modelId="{73989F5B-C3B9-4B82-A6F1-5E6C1E7DE813}" srcId="{E10D4248-4223-4492-B5E7-69EABB72B982}" destId="{98F76BA9-4431-4E64-B6DE-FCABB3DCF25B}" srcOrd="1" destOrd="0" parTransId="{EB1C8482-7D69-4569-A74F-31C5B670D315}" sibTransId="{57B5FFC1-F540-4A74-8CB8-687857040B82}"/>
    <dgm:cxn modelId="{6E304DF6-514B-4564-B9BE-88AA2D249553}" srcId="{E10D4248-4223-4492-B5E7-69EABB72B982}" destId="{4D2F47D1-95E2-4F39-8F3C-06CB21CDE0C1}" srcOrd="2" destOrd="0" parTransId="{492FF93A-41BF-4C05-A812-C5D75BCCE694}" sibTransId="{E9BFBE9D-C3EE-47A5-8B62-5F87EE9CA751}"/>
    <dgm:cxn modelId="{6DEE1A39-E526-4CB9-B966-3C1F72FE9BA9}" type="presParOf" srcId="{2686AC8B-BD43-4B47-90F0-399B02797B6B}" destId="{FBB0C651-0D35-4104-9FC0-DBA9CB5E1E28}" srcOrd="0" destOrd="0" presId="urn:microsoft.com/office/officeart/2005/8/layout/vList2"/>
    <dgm:cxn modelId="{717788BA-9C12-499E-A78B-585F60E75A39}" type="presParOf" srcId="{2686AC8B-BD43-4B47-90F0-399B02797B6B}" destId="{EEEE3FB7-A7FF-4ED2-AB77-FD2D0A49A40F}" srcOrd="1" destOrd="0" presId="urn:microsoft.com/office/officeart/2005/8/layout/vList2"/>
    <dgm:cxn modelId="{F2475FAC-389F-4BFF-8AB5-449ED35DF92C}" type="presParOf" srcId="{2686AC8B-BD43-4B47-90F0-399B02797B6B}" destId="{E1742C64-2BEC-4E57-88E9-E5E3A23A9E2C}" srcOrd="2" destOrd="0" presId="urn:microsoft.com/office/officeart/2005/8/layout/vList2"/>
    <dgm:cxn modelId="{0A81B021-4AB4-4E92-9E1A-EE5F2ADE6D44}" type="presParOf" srcId="{2686AC8B-BD43-4B47-90F0-399B02797B6B}" destId="{8E7D923E-F41B-4402-B777-97DD86D045C4}" srcOrd="3" destOrd="0" presId="urn:microsoft.com/office/officeart/2005/8/layout/vList2"/>
    <dgm:cxn modelId="{32045608-E8A2-4353-9A91-B4AF6F5ECA30}" type="presParOf" srcId="{2686AC8B-BD43-4B47-90F0-399B02797B6B}" destId="{1B4ED950-7EAB-48A8-B63C-79CC8E24527B}" srcOrd="4" destOrd="0" presId="urn:microsoft.com/office/officeart/2005/8/layout/vList2"/>
    <dgm:cxn modelId="{F0A8F2DD-F378-4439-9D43-0A9CEEFEC006}" type="presParOf" srcId="{2686AC8B-BD43-4B47-90F0-399B02797B6B}" destId="{E510A297-60CF-45AB-A35B-64C4F067DC0F}" srcOrd="5" destOrd="0" presId="urn:microsoft.com/office/officeart/2005/8/layout/vList2"/>
    <dgm:cxn modelId="{DBE4CA46-FC4A-4B97-A427-6E4397ABBAA3}" type="presParOf" srcId="{2686AC8B-BD43-4B47-90F0-399B02797B6B}" destId="{370538F4-B40A-45F9-A368-D16CECC8B8F3}" srcOrd="6" destOrd="0" presId="urn:microsoft.com/office/officeart/2005/8/layout/vList2"/>
    <dgm:cxn modelId="{BC3E9D5E-02F3-4C93-AE9E-A0139F019971}" type="presParOf" srcId="{2686AC8B-BD43-4B47-90F0-399B02797B6B}" destId="{02D500B4-8D4A-4A1B-8C83-3082C8787B6F}" srcOrd="7" destOrd="0" presId="urn:microsoft.com/office/officeart/2005/8/layout/vList2"/>
    <dgm:cxn modelId="{47ECCBB9-D5CE-45D4-925A-D25F1EB6167A}" type="presParOf" srcId="{2686AC8B-BD43-4B47-90F0-399B02797B6B}" destId="{E88B8B87-6EDE-4A6F-BC86-207DCC453ADB}" srcOrd="8" destOrd="0" presId="urn:microsoft.com/office/officeart/2005/8/layout/vList2"/>
    <dgm:cxn modelId="{BC9157B4-F47D-4DB2-9504-8C8B33FF2180}" type="presParOf" srcId="{2686AC8B-BD43-4B47-90F0-399B02797B6B}" destId="{7126C772-3D20-4D0F-8FE3-4D8D67EEF7B1}"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9A01ED-3AE5-4F6B-B9D4-234367D6BB8D}"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n-US"/>
        </a:p>
      </dgm:t>
    </dgm:pt>
    <dgm:pt modelId="{8F8B3380-52C6-4D1C-A1DF-5F17D91B6A8D}">
      <dgm:prSet phldrT="[Text]" custT="1"/>
      <dgm:spPr/>
      <dgm:t>
        <a:bodyPr/>
        <a:lstStyle/>
        <a:p>
          <a:r>
            <a:rPr lang="ca-ES" sz="1800" b="0" noProof="0" dirty="0" smtClean="0">
              <a:solidFill>
                <a:schemeClr val="tx1"/>
              </a:solidFill>
              <a:effectLst/>
              <a:latin typeface="Calibri"/>
              <a:ea typeface="Times New Roman"/>
              <a:cs typeface="Times New Roman"/>
            </a:rPr>
            <a:t>4 grau d’acord</a:t>
          </a:r>
          <a:endParaRPr lang="ca-ES" sz="1800" noProof="0" dirty="0">
            <a:solidFill>
              <a:schemeClr val="tx1"/>
            </a:solidFill>
          </a:endParaRPr>
        </a:p>
      </dgm:t>
    </dgm:pt>
    <dgm:pt modelId="{E65200A7-5E80-45CA-BD9E-921237D5E098}" type="parTrans" cxnId="{968E7ADD-6020-40E3-94DF-FE4308672A52}">
      <dgm:prSet/>
      <dgm:spPr/>
      <dgm:t>
        <a:bodyPr/>
        <a:lstStyle/>
        <a:p>
          <a:endParaRPr lang="en-US"/>
        </a:p>
      </dgm:t>
    </dgm:pt>
    <dgm:pt modelId="{748F6C48-BCFB-4F47-A9BD-4C0F246C9269}" type="sibTrans" cxnId="{968E7ADD-6020-40E3-94DF-FE4308672A52}">
      <dgm:prSet/>
      <dgm:spPr/>
      <dgm:t>
        <a:bodyPr/>
        <a:lstStyle/>
        <a:p>
          <a:endParaRPr lang="en-US"/>
        </a:p>
      </dgm:t>
    </dgm:pt>
    <dgm:pt modelId="{1D72E488-65A5-4672-B30B-006AC1C69A91}">
      <dgm:prSet phldrT="[Text]" custT="1"/>
      <dgm:spPr/>
      <dgm:t>
        <a:bodyPr/>
        <a:lstStyle/>
        <a:p>
          <a:r>
            <a:rPr lang="ca-ES" sz="1800" b="1" noProof="0" dirty="0" smtClean="0">
              <a:solidFill>
                <a:schemeClr val="bg1"/>
              </a:solidFill>
              <a:effectLst/>
              <a:latin typeface="Calibri"/>
              <a:ea typeface="Times New Roman"/>
              <a:cs typeface="Times New Roman"/>
            </a:rPr>
            <a:t>Com utilitzes el teu temps</a:t>
          </a:r>
          <a:endParaRPr lang="ca-ES" sz="1800" noProof="0" dirty="0">
            <a:solidFill>
              <a:schemeClr val="bg1"/>
            </a:solidFill>
          </a:endParaRPr>
        </a:p>
      </dgm:t>
    </dgm:pt>
    <dgm:pt modelId="{64BFDE09-6163-47E6-A6C5-78B4C8EBE8D9}" type="parTrans" cxnId="{4177EB96-BCAE-4D40-A774-28FDE40B7EEF}">
      <dgm:prSet/>
      <dgm:spPr/>
      <dgm:t>
        <a:bodyPr/>
        <a:lstStyle/>
        <a:p>
          <a:endParaRPr lang="en-US"/>
        </a:p>
      </dgm:t>
    </dgm:pt>
    <dgm:pt modelId="{3E61C971-1406-41FF-AE51-F0568046F054}" type="sibTrans" cxnId="{4177EB96-BCAE-4D40-A774-28FDE40B7EEF}">
      <dgm:prSet/>
      <dgm:spPr/>
      <dgm:t>
        <a:bodyPr/>
        <a:lstStyle/>
        <a:p>
          <a:endParaRPr lang="en-US"/>
        </a:p>
      </dgm:t>
    </dgm:pt>
    <dgm:pt modelId="{9278AFE2-8AEC-4D86-A052-FA2BBFDDA878}">
      <dgm:prSet phldrT="[Text]" custT="1"/>
      <dgm:spPr/>
      <dgm:t>
        <a:bodyPr/>
        <a:lstStyle/>
        <a:p>
          <a:r>
            <a:rPr lang="ca-ES" sz="1800" b="0" noProof="0" dirty="0" smtClean="0">
              <a:solidFill>
                <a:schemeClr val="tx1"/>
              </a:solidFill>
              <a:effectLst/>
              <a:latin typeface="Calibri"/>
              <a:ea typeface="Times New Roman"/>
              <a:cs typeface="Times New Roman"/>
            </a:rPr>
            <a:t>Llista activitats</a:t>
          </a:r>
          <a:endParaRPr lang="ca-ES" sz="1800" noProof="0" dirty="0">
            <a:solidFill>
              <a:schemeClr val="tx1"/>
            </a:solidFill>
          </a:endParaRPr>
        </a:p>
      </dgm:t>
    </dgm:pt>
    <dgm:pt modelId="{B705763A-5488-4CAB-8962-89449D14895F}" type="parTrans" cxnId="{EA17FEFE-D96C-4EE8-B9E7-FA952EB9E0CD}">
      <dgm:prSet/>
      <dgm:spPr/>
      <dgm:t>
        <a:bodyPr/>
        <a:lstStyle/>
        <a:p>
          <a:endParaRPr lang="en-US"/>
        </a:p>
      </dgm:t>
    </dgm:pt>
    <dgm:pt modelId="{9CC50E5D-24AC-4E6A-B379-D250A3FA2D59}" type="sibTrans" cxnId="{EA17FEFE-D96C-4EE8-B9E7-FA952EB9E0CD}">
      <dgm:prSet/>
      <dgm:spPr/>
      <dgm:t>
        <a:bodyPr/>
        <a:lstStyle/>
        <a:p>
          <a:endParaRPr lang="en-US"/>
        </a:p>
      </dgm:t>
    </dgm:pt>
    <dgm:pt modelId="{E3B8EB77-BD41-4777-89A2-5C699B7598D7}">
      <dgm:prSet phldrT="[Text]" custT="1"/>
      <dgm:spPr/>
      <dgm:t>
        <a:bodyPr/>
        <a:lstStyle/>
        <a:p>
          <a:r>
            <a:rPr lang="ca-ES" sz="1800" b="1" noProof="0" dirty="0" smtClean="0">
              <a:solidFill>
                <a:schemeClr val="bg1"/>
              </a:solidFill>
              <a:effectLst/>
              <a:latin typeface="Calibri"/>
              <a:ea typeface="Times New Roman"/>
              <a:cs typeface="Times New Roman"/>
            </a:rPr>
            <a:t>L’escola</a:t>
          </a:r>
          <a:r>
            <a:rPr lang="en-GB" sz="1800" b="1" dirty="0" smtClean="0">
              <a:solidFill>
                <a:schemeClr val="bg1"/>
              </a:solidFill>
              <a:effectLst/>
              <a:latin typeface="Calibri"/>
              <a:ea typeface="Times New Roman"/>
              <a:cs typeface="Times New Roman"/>
            </a:rPr>
            <a:t> </a:t>
          </a:r>
          <a:endParaRPr lang="en-US" sz="2000" dirty="0">
            <a:solidFill>
              <a:schemeClr val="bg1"/>
            </a:solidFill>
          </a:endParaRPr>
        </a:p>
      </dgm:t>
    </dgm:pt>
    <dgm:pt modelId="{3A6B9B24-EEDF-45D5-B7DD-2B6BF7B4F217}" type="sibTrans" cxnId="{8F76CFE4-00C6-45EA-9DE6-B624D16CBF1E}">
      <dgm:prSet/>
      <dgm:spPr/>
      <dgm:t>
        <a:bodyPr/>
        <a:lstStyle/>
        <a:p>
          <a:endParaRPr lang="en-US"/>
        </a:p>
      </dgm:t>
    </dgm:pt>
    <dgm:pt modelId="{D8238E1B-10AA-4799-B311-11E5A1B94BC5}" type="parTrans" cxnId="{8F76CFE4-00C6-45EA-9DE6-B624D16CBF1E}">
      <dgm:prSet/>
      <dgm:spPr/>
      <dgm:t>
        <a:bodyPr/>
        <a:lstStyle/>
        <a:p>
          <a:endParaRPr lang="en-US"/>
        </a:p>
      </dgm:t>
    </dgm:pt>
    <dgm:pt modelId="{83927EC0-A4D0-472E-A5B5-13E0B953081D}">
      <dgm:prSet custT="1"/>
      <dgm:spPr/>
      <dgm:t>
        <a:bodyPr/>
        <a:lstStyle/>
        <a:p>
          <a:r>
            <a:rPr lang="ca-ES" sz="1800" b="1" noProof="0" dirty="0" smtClean="0">
              <a:solidFill>
                <a:schemeClr val="bg1"/>
              </a:solidFill>
              <a:effectLst/>
              <a:latin typeface="+mn-lt"/>
              <a:ea typeface="Times New Roman"/>
              <a:cs typeface="Times New Roman"/>
            </a:rPr>
            <a:t>Més coses sobre tu</a:t>
          </a:r>
          <a:endParaRPr lang="ca-ES" sz="1800" b="1" noProof="0" dirty="0">
            <a:solidFill>
              <a:schemeClr val="bg1"/>
            </a:solidFill>
            <a:effectLst/>
            <a:latin typeface="+mn-lt"/>
            <a:ea typeface="Times New Roman"/>
          </a:endParaRPr>
        </a:p>
      </dgm:t>
    </dgm:pt>
    <dgm:pt modelId="{611EC2F9-6263-4425-8036-632022964D1B}" type="parTrans" cxnId="{A1D643F1-D79C-4F2C-A4DC-D871378A3D00}">
      <dgm:prSet/>
      <dgm:spPr/>
      <dgm:t>
        <a:bodyPr/>
        <a:lstStyle/>
        <a:p>
          <a:endParaRPr lang="en-US"/>
        </a:p>
      </dgm:t>
    </dgm:pt>
    <dgm:pt modelId="{642FA4B8-98A5-4719-81D3-FD5837E5BC5E}" type="sibTrans" cxnId="{A1D643F1-D79C-4F2C-A4DC-D871378A3D00}">
      <dgm:prSet/>
      <dgm:spPr/>
      <dgm:t>
        <a:bodyPr/>
        <a:lstStyle/>
        <a:p>
          <a:endParaRPr lang="en-US"/>
        </a:p>
      </dgm:t>
    </dgm:pt>
    <dgm:pt modelId="{56616D74-D902-4DF4-A8A6-4FDF0E7FBFDD}">
      <dgm:prSet custT="1"/>
      <dgm:spPr/>
      <dgm:t>
        <a:bodyPr/>
        <a:lstStyle/>
        <a:p>
          <a:r>
            <a:rPr lang="ca-ES" sz="1800" b="0" noProof="0" dirty="0" smtClean="0">
              <a:solidFill>
                <a:schemeClr val="tx1"/>
              </a:solidFill>
              <a:effectLst/>
              <a:latin typeface="+mn-lt"/>
              <a:ea typeface="Times New Roman"/>
              <a:cs typeface="Times New Roman"/>
            </a:rPr>
            <a:t>9 satisfaccions</a:t>
          </a:r>
          <a:endParaRPr lang="ca-ES" sz="1800" b="0" noProof="0" dirty="0">
            <a:solidFill>
              <a:schemeClr val="tx1"/>
            </a:solidFill>
            <a:effectLst/>
            <a:latin typeface="+mn-lt"/>
          </a:endParaRPr>
        </a:p>
      </dgm:t>
    </dgm:pt>
    <dgm:pt modelId="{EB27FF14-8D97-4EE0-B47B-9A5A5FAA0D5C}" type="parTrans" cxnId="{A5CA8890-2190-4549-BEF0-5CE6140420FE}">
      <dgm:prSet/>
      <dgm:spPr/>
      <dgm:t>
        <a:bodyPr/>
        <a:lstStyle/>
        <a:p>
          <a:endParaRPr lang="en-US"/>
        </a:p>
      </dgm:t>
    </dgm:pt>
    <dgm:pt modelId="{968BB84C-7F5F-47F5-9CD7-81236D372DB2}" type="sibTrans" cxnId="{A5CA8890-2190-4549-BEF0-5CE6140420FE}">
      <dgm:prSet/>
      <dgm:spPr/>
      <dgm:t>
        <a:bodyPr/>
        <a:lstStyle/>
        <a:p>
          <a:endParaRPr lang="en-US"/>
        </a:p>
      </dgm:t>
    </dgm:pt>
    <dgm:pt modelId="{7320E858-460A-4E17-B0A5-E0ED1772E600}">
      <dgm:prSet custT="1"/>
      <dgm:spPr/>
      <dgm:t>
        <a:bodyPr/>
        <a:lstStyle/>
        <a:p>
          <a:r>
            <a:rPr lang="ca-ES" sz="1800" b="0" noProof="0" dirty="0" smtClean="0">
              <a:solidFill>
                <a:schemeClr val="tx1"/>
              </a:solidFill>
              <a:effectLst/>
              <a:latin typeface="Calibri"/>
              <a:ea typeface="Times New Roman"/>
              <a:cs typeface="Times New Roman"/>
            </a:rPr>
            <a:t>2 </a:t>
          </a:r>
          <a:r>
            <a:rPr lang="ca-ES" sz="1800" b="0" i="1" noProof="0" dirty="0" err="1" smtClean="0">
              <a:solidFill>
                <a:schemeClr val="tx1"/>
              </a:solidFill>
              <a:effectLst/>
              <a:latin typeface="Calibri"/>
              <a:ea typeface="Times New Roman"/>
              <a:cs typeface="Times New Roman"/>
            </a:rPr>
            <a:t>bulling</a:t>
          </a:r>
          <a:endParaRPr lang="ca-ES" sz="1800" b="0" i="1" noProof="0" dirty="0">
            <a:solidFill>
              <a:schemeClr val="tx1"/>
            </a:solidFill>
            <a:effectLst/>
            <a:latin typeface="Times New Roman"/>
            <a:ea typeface="Times New Roman"/>
          </a:endParaRPr>
        </a:p>
      </dgm:t>
    </dgm:pt>
    <dgm:pt modelId="{DC7EB5FE-B825-4C3C-9BBA-EC31C9596702}" type="parTrans" cxnId="{83684490-8D52-4554-8347-D86967FE6119}">
      <dgm:prSet/>
      <dgm:spPr/>
      <dgm:t>
        <a:bodyPr/>
        <a:lstStyle/>
        <a:p>
          <a:endParaRPr lang="en-US"/>
        </a:p>
      </dgm:t>
    </dgm:pt>
    <dgm:pt modelId="{8051BD0A-6550-419E-AAF8-28FC9B0D3CA0}" type="sibTrans" cxnId="{83684490-8D52-4554-8347-D86967FE6119}">
      <dgm:prSet/>
      <dgm:spPr/>
      <dgm:t>
        <a:bodyPr/>
        <a:lstStyle/>
        <a:p>
          <a:endParaRPr lang="en-US"/>
        </a:p>
      </dgm:t>
    </dgm:pt>
    <dgm:pt modelId="{9F5323B7-8268-461D-9DFA-3B577DCAE515}">
      <dgm:prSet custT="1"/>
      <dgm:spPr/>
      <dgm:t>
        <a:bodyPr/>
        <a:lstStyle/>
        <a:p>
          <a:r>
            <a:rPr lang="ca-ES" sz="1800" b="0" noProof="0" dirty="0" smtClean="0">
              <a:solidFill>
                <a:schemeClr val="tx1"/>
              </a:solidFill>
              <a:effectLst/>
              <a:latin typeface="Calibri"/>
              <a:ea typeface="Times New Roman"/>
              <a:cs typeface="Times New Roman"/>
            </a:rPr>
            <a:t>6 satisfaccions</a:t>
          </a:r>
          <a:endParaRPr lang="ca-ES" sz="1800" b="0" noProof="0" dirty="0">
            <a:solidFill>
              <a:schemeClr val="tx1"/>
            </a:solidFill>
            <a:effectLst/>
            <a:latin typeface="Times New Roman"/>
            <a:ea typeface="Times New Roman"/>
          </a:endParaRPr>
        </a:p>
      </dgm:t>
    </dgm:pt>
    <dgm:pt modelId="{9D00B785-63B0-4353-A3D6-E8C671E0D6F6}" type="parTrans" cxnId="{E2B0ACE9-CC8A-4625-9532-846DDA6B80A5}">
      <dgm:prSet/>
      <dgm:spPr/>
      <dgm:t>
        <a:bodyPr/>
        <a:lstStyle/>
        <a:p>
          <a:endParaRPr lang="en-US"/>
        </a:p>
      </dgm:t>
    </dgm:pt>
    <dgm:pt modelId="{3C3B9E3E-7C23-494E-8A5B-4E9A0095BC3B}" type="sibTrans" cxnId="{E2B0ACE9-CC8A-4625-9532-846DDA6B80A5}">
      <dgm:prSet/>
      <dgm:spPr/>
      <dgm:t>
        <a:bodyPr/>
        <a:lstStyle/>
        <a:p>
          <a:endParaRPr lang="en-US"/>
        </a:p>
      </dgm:t>
    </dgm:pt>
    <dgm:pt modelId="{08B06EF0-DE32-4149-BFCD-2B7238F16C58}">
      <dgm:prSet custT="1"/>
      <dgm:spPr/>
      <dgm:t>
        <a:bodyPr/>
        <a:lstStyle/>
        <a:p>
          <a:r>
            <a:rPr lang="ca-ES" sz="1800" b="0" noProof="0" dirty="0" smtClean="0">
              <a:solidFill>
                <a:schemeClr val="tx1"/>
              </a:solidFill>
              <a:effectLst/>
              <a:latin typeface="+mn-lt"/>
              <a:ea typeface="Times New Roman"/>
              <a:cs typeface="Times New Roman"/>
            </a:rPr>
            <a:t>5 canvis el darrer anys</a:t>
          </a:r>
          <a:endParaRPr lang="ca-ES" sz="1800" b="0" noProof="0" dirty="0">
            <a:solidFill>
              <a:schemeClr val="tx1"/>
            </a:solidFill>
            <a:effectLst/>
            <a:latin typeface="+mn-lt"/>
            <a:ea typeface="Times New Roman"/>
          </a:endParaRPr>
        </a:p>
      </dgm:t>
    </dgm:pt>
    <dgm:pt modelId="{C90AF20F-5C0F-439C-8913-4D6434997E82}" type="parTrans" cxnId="{568D7D5C-4A0E-49C5-B277-E3E0E3A1C232}">
      <dgm:prSet/>
      <dgm:spPr/>
      <dgm:t>
        <a:bodyPr/>
        <a:lstStyle/>
        <a:p>
          <a:endParaRPr lang="en-US"/>
        </a:p>
      </dgm:t>
    </dgm:pt>
    <dgm:pt modelId="{4E89BD53-C17A-4E09-A42E-BE21A32F1330}" type="sibTrans" cxnId="{568D7D5C-4A0E-49C5-B277-E3E0E3A1C232}">
      <dgm:prSet/>
      <dgm:spPr/>
      <dgm:t>
        <a:bodyPr/>
        <a:lstStyle/>
        <a:p>
          <a:endParaRPr lang="en-US"/>
        </a:p>
      </dgm:t>
    </dgm:pt>
    <dgm:pt modelId="{4F7503A1-825E-4658-9B62-04CCD8061129}">
      <dgm:prSet custT="1"/>
      <dgm:spPr/>
      <dgm:t>
        <a:bodyPr/>
        <a:lstStyle/>
        <a:p>
          <a:r>
            <a:rPr lang="ca-ES" sz="1800" b="1" noProof="0" dirty="0" smtClean="0">
              <a:solidFill>
                <a:schemeClr val="bg1"/>
              </a:solidFill>
              <a:effectLst/>
              <a:latin typeface="+mn-lt"/>
              <a:ea typeface="Times New Roman"/>
              <a:cs typeface="Times New Roman"/>
            </a:rPr>
            <a:t>Com te sents respecte de tu mateix/a</a:t>
          </a:r>
          <a:endParaRPr lang="ca-ES" sz="1800" b="1" noProof="0" dirty="0">
            <a:solidFill>
              <a:schemeClr val="bg1"/>
            </a:solidFill>
            <a:effectLst/>
            <a:latin typeface="+mn-lt"/>
            <a:ea typeface="Times New Roman"/>
          </a:endParaRPr>
        </a:p>
      </dgm:t>
    </dgm:pt>
    <dgm:pt modelId="{1FE3E4CF-498B-4850-9D06-ADC62D86034B}" type="parTrans" cxnId="{8535A8E5-42BA-44D6-9FC4-15F4C69EE433}">
      <dgm:prSet/>
      <dgm:spPr/>
      <dgm:t>
        <a:bodyPr/>
        <a:lstStyle/>
        <a:p>
          <a:endParaRPr lang="en-US"/>
        </a:p>
      </dgm:t>
    </dgm:pt>
    <dgm:pt modelId="{F63A8CDA-2A11-4DCA-9811-482BC6170336}" type="sibTrans" cxnId="{8535A8E5-42BA-44D6-9FC4-15F4C69EE433}">
      <dgm:prSet/>
      <dgm:spPr/>
      <dgm:t>
        <a:bodyPr/>
        <a:lstStyle/>
        <a:p>
          <a:endParaRPr lang="en-US"/>
        </a:p>
      </dgm:t>
    </dgm:pt>
    <dgm:pt modelId="{E3B2CDCD-CE1A-4E08-93C3-B8963CAEE8D9}">
      <dgm:prSet custT="1"/>
      <dgm:spPr/>
      <dgm:t>
        <a:bodyPr/>
        <a:lstStyle/>
        <a:p>
          <a:r>
            <a:rPr lang="ca-ES" sz="1800" b="0" noProof="0" dirty="0" smtClean="0">
              <a:solidFill>
                <a:schemeClr val="tx1"/>
              </a:solidFill>
              <a:effectLst/>
              <a:latin typeface="+mn-lt"/>
              <a:ea typeface="Times New Roman"/>
              <a:cs typeface="Times New Roman"/>
            </a:rPr>
            <a:t>4 satisfaccions</a:t>
          </a:r>
          <a:endParaRPr lang="ca-ES" sz="1800" b="0" noProof="0" dirty="0">
            <a:solidFill>
              <a:schemeClr val="tx1"/>
            </a:solidFill>
            <a:effectLst/>
            <a:latin typeface="+mn-lt"/>
            <a:ea typeface="Times New Roman"/>
          </a:endParaRPr>
        </a:p>
      </dgm:t>
    </dgm:pt>
    <dgm:pt modelId="{53091AFF-D8AE-4837-A9AB-B84600C7696A}" type="parTrans" cxnId="{885CDD29-BA43-4207-BDA8-856617D56FF8}">
      <dgm:prSet/>
      <dgm:spPr/>
      <dgm:t>
        <a:bodyPr/>
        <a:lstStyle/>
        <a:p>
          <a:endParaRPr lang="en-US"/>
        </a:p>
      </dgm:t>
    </dgm:pt>
    <dgm:pt modelId="{2527EDD1-FD9B-4D0F-95DB-B15FE009DD85}" type="sibTrans" cxnId="{885CDD29-BA43-4207-BDA8-856617D56FF8}">
      <dgm:prSet/>
      <dgm:spPr/>
      <dgm:t>
        <a:bodyPr/>
        <a:lstStyle/>
        <a:p>
          <a:endParaRPr lang="en-US"/>
        </a:p>
      </dgm:t>
    </dgm:pt>
    <dgm:pt modelId="{76884BF2-06A5-470B-B3B2-A38B1F8A88D1}">
      <dgm:prSet custT="1"/>
      <dgm:spPr/>
      <dgm:t>
        <a:bodyPr/>
        <a:lstStyle/>
        <a:p>
          <a:r>
            <a:rPr lang="ca-ES" sz="1800" b="0" noProof="0" dirty="0" smtClean="0">
              <a:solidFill>
                <a:schemeClr val="tx1"/>
              </a:solidFill>
              <a:effectLst/>
              <a:latin typeface="+mn-lt"/>
              <a:ea typeface="Times New Roman"/>
            </a:rPr>
            <a:t>Felicitat</a:t>
          </a:r>
          <a:endParaRPr lang="ca-ES" sz="1800" b="0" noProof="0" dirty="0">
            <a:solidFill>
              <a:schemeClr val="tx1"/>
            </a:solidFill>
            <a:effectLst/>
            <a:latin typeface="+mn-lt"/>
            <a:ea typeface="Times New Roman"/>
          </a:endParaRPr>
        </a:p>
      </dgm:t>
    </dgm:pt>
    <dgm:pt modelId="{77BEC9B0-8919-4783-B15D-CCE71427BC98}" type="parTrans" cxnId="{94D3B76D-A1B6-46D6-A776-58335676FEED}">
      <dgm:prSet/>
      <dgm:spPr/>
      <dgm:t>
        <a:bodyPr/>
        <a:lstStyle/>
        <a:p>
          <a:endParaRPr lang="en-US"/>
        </a:p>
      </dgm:t>
    </dgm:pt>
    <dgm:pt modelId="{5A543A91-6026-4634-A0D7-F2B7F0734286}" type="sibTrans" cxnId="{94D3B76D-A1B6-46D6-A776-58335676FEED}">
      <dgm:prSet/>
      <dgm:spPr/>
      <dgm:t>
        <a:bodyPr/>
        <a:lstStyle/>
        <a:p>
          <a:endParaRPr lang="en-US"/>
        </a:p>
      </dgm:t>
    </dgm:pt>
    <dgm:pt modelId="{1A3A463C-DB58-42BA-A59E-08D2C644881B}">
      <dgm:prSet custT="1"/>
      <dgm:spPr/>
      <dgm:t>
        <a:bodyPr/>
        <a:lstStyle/>
        <a:p>
          <a:r>
            <a:rPr lang="ca-ES" sz="1800" b="1" noProof="0" dirty="0" smtClean="0">
              <a:solidFill>
                <a:schemeClr val="bg1"/>
              </a:solidFill>
              <a:effectLst/>
              <a:latin typeface="+mn-lt"/>
              <a:ea typeface="Times New Roman"/>
              <a:cs typeface="Times New Roman"/>
            </a:rPr>
            <a:t>La teva vida i el teu futur</a:t>
          </a:r>
          <a:endParaRPr lang="ca-ES" sz="1800" b="1" noProof="0" dirty="0">
            <a:solidFill>
              <a:schemeClr val="bg1"/>
            </a:solidFill>
            <a:effectLst/>
            <a:latin typeface="+mn-lt"/>
            <a:ea typeface="Times New Roman"/>
          </a:endParaRPr>
        </a:p>
      </dgm:t>
    </dgm:pt>
    <dgm:pt modelId="{66D3525F-EA69-4600-9C37-74AA30128DBE}" type="parTrans" cxnId="{16652E9D-B0FC-4FF5-8FF2-F116DA2B11E1}">
      <dgm:prSet/>
      <dgm:spPr/>
      <dgm:t>
        <a:bodyPr/>
        <a:lstStyle/>
        <a:p>
          <a:endParaRPr lang="en-US"/>
        </a:p>
      </dgm:t>
    </dgm:pt>
    <dgm:pt modelId="{19CC1A14-8D43-42A8-A756-B7F3C2428085}" type="sibTrans" cxnId="{16652E9D-B0FC-4FF5-8FF2-F116DA2B11E1}">
      <dgm:prSet/>
      <dgm:spPr/>
      <dgm:t>
        <a:bodyPr/>
        <a:lstStyle/>
        <a:p>
          <a:endParaRPr lang="en-US"/>
        </a:p>
      </dgm:t>
    </dgm:pt>
    <dgm:pt modelId="{B874A75E-DCFA-4289-99E0-6AC493576D5B}">
      <dgm:prSet custT="1"/>
      <dgm:spPr/>
      <dgm:t>
        <a:bodyPr/>
        <a:lstStyle/>
        <a:p>
          <a:pPr algn="l" rtl="0"/>
          <a:r>
            <a:rPr lang="ca-ES" sz="1800" b="0" noProof="0" dirty="0" smtClean="0">
              <a:solidFill>
                <a:schemeClr val="tx1"/>
              </a:solidFill>
              <a:effectLst/>
              <a:latin typeface="+mn-lt"/>
              <a:ea typeface="Times New Roman"/>
              <a:cs typeface="Times New Roman"/>
            </a:rPr>
            <a:t>Escala SLSS (</a:t>
          </a:r>
          <a:r>
            <a:rPr lang="ca-ES" sz="1800" b="0" noProof="0" dirty="0" err="1" smtClean="0">
              <a:solidFill>
                <a:schemeClr val="tx1"/>
              </a:solidFill>
              <a:effectLst/>
              <a:latin typeface="+mn-lt"/>
              <a:ea typeface="Times New Roman"/>
              <a:cs typeface="Times New Roman"/>
            </a:rPr>
            <a:t>Huebner</a:t>
          </a:r>
          <a:r>
            <a:rPr lang="ca-ES" sz="1800" b="0" noProof="0" dirty="0" smtClean="0">
              <a:solidFill>
                <a:schemeClr val="tx1"/>
              </a:solidFill>
              <a:effectLst/>
              <a:latin typeface="+mn-lt"/>
              <a:ea typeface="Times New Roman"/>
              <a:cs typeface="Times New Roman"/>
            </a:rPr>
            <a:t>)</a:t>
          </a:r>
          <a:endParaRPr lang="ca-ES" sz="1800" b="0" noProof="0" dirty="0">
            <a:solidFill>
              <a:schemeClr val="tx1"/>
            </a:solidFill>
            <a:effectLst/>
            <a:latin typeface="+mn-lt"/>
            <a:ea typeface="Times New Roman"/>
          </a:endParaRPr>
        </a:p>
      </dgm:t>
    </dgm:pt>
    <dgm:pt modelId="{4943BD39-2069-40D8-BC4C-16052D2FA3DF}" type="parTrans" cxnId="{8313C313-7722-4F2B-AF4A-A5B123A75D90}">
      <dgm:prSet/>
      <dgm:spPr/>
      <dgm:t>
        <a:bodyPr/>
        <a:lstStyle/>
        <a:p>
          <a:endParaRPr lang="en-US"/>
        </a:p>
      </dgm:t>
    </dgm:pt>
    <dgm:pt modelId="{1B877418-47A9-4102-9523-9D460CE08DC7}" type="sibTrans" cxnId="{8313C313-7722-4F2B-AF4A-A5B123A75D90}">
      <dgm:prSet/>
      <dgm:spPr/>
      <dgm:t>
        <a:bodyPr/>
        <a:lstStyle/>
        <a:p>
          <a:endParaRPr lang="en-US"/>
        </a:p>
      </dgm:t>
    </dgm:pt>
    <dgm:pt modelId="{D4B671B7-6B3E-4AD0-846E-4BBE36493B3D}">
      <dgm:prSet custT="1"/>
      <dgm:spPr/>
      <dgm:t>
        <a:bodyPr/>
        <a:lstStyle/>
        <a:p>
          <a:pPr algn="l" rtl="0"/>
          <a:r>
            <a:rPr lang="ca-ES" sz="1800" b="0" noProof="0" dirty="0" smtClean="0">
              <a:solidFill>
                <a:schemeClr val="tx1"/>
              </a:solidFill>
              <a:effectLst/>
              <a:latin typeface="+mn-lt"/>
              <a:ea typeface="Times New Roman"/>
              <a:cs typeface="Times New Roman"/>
            </a:rPr>
            <a:t>valors aspirats</a:t>
          </a:r>
          <a:endParaRPr lang="ca-ES" sz="1800" b="0" noProof="0" dirty="0">
            <a:solidFill>
              <a:schemeClr val="tx1"/>
            </a:solidFill>
            <a:effectLst/>
            <a:latin typeface="+mn-lt"/>
            <a:ea typeface="Times New Roman"/>
          </a:endParaRPr>
        </a:p>
      </dgm:t>
    </dgm:pt>
    <dgm:pt modelId="{F3F0D2E0-DA5F-4157-A7B1-C1DC10E44CE0}" type="parTrans" cxnId="{7EC40374-124C-4CC7-BE84-573CA8252AB8}">
      <dgm:prSet/>
      <dgm:spPr/>
      <dgm:t>
        <a:bodyPr/>
        <a:lstStyle/>
        <a:p>
          <a:endParaRPr lang="en-US"/>
        </a:p>
      </dgm:t>
    </dgm:pt>
    <dgm:pt modelId="{5192812A-F8A9-452F-AD31-C6C22314D37B}" type="sibTrans" cxnId="{7EC40374-124C-4CC7-BE84-573CA8252AB8}">
      <dgm:prSet/>
      <dgm:spPr/>
      <dgm:t>
        <a:bodyPr/>
        <a:lstStyle/>
        <a:p>
          <a:endParaRPr lang="en-US"/>
        </a:p>
      </dgm:t>
    </dgm:pt>
    <dgm:pt modelId="{2686AC8B-BD43-4B47-90F0-399B02797B6B}" type="pres">
      <dgm:prSet presAssocID="{7E9A01ED-3AE5-4F6B-B9D4-234367D6BB8D}" presName="linear" presStyleCnt="0">
        <dgm:presLayoutVars>
          <dgm:animLvl val="lvl"/>
          <dgm:resizeHandles val="exact"/>
        </dgm:presLayoutVars>
      </dgm:prSet>
      <dgm:spPr/>
      <dgm:t>
        <a:bodyPr/>
        <a:lstStyle/>
        <a:p>
          <a:endParaRPr lang="en-US"/>
        </a:p>
      </dgm:t>
    </dgm:pt>
    <dgm:pt modelId="{E1742C64-2BEC-4E57-88E9-E5E3A23A9E2C}" type="pres">
      <dgm:prSet presAssocID="{E3B8EB77-BD41-4777-89A2-5C699B7598D7}" presName="parentText" presStyleLbl="node1" presStyleIdx="0" presStyleCnt="5" custScaleX="100000" custLinFactNeighborX="-10000" custLinFactNeighborY="-2542">
        <dgm:presLayoutVars>
          <dgm:chMax val="0"/>
          <dgm:bulletEnabled val="1"/>
        </dgm:presLayoutVars>
      </dgm:prSet>
      <dgm:spPr/>
      <dgm:t>
        <a:bodyPr/>
        <a:lstStyle/>
        <a:p>
          <a:endParaRPr lang="en-US"/>
        </a:p>
      </dgm:t>
    </dgm:pt>
    <dgm:pt modelId="{8E7D923E-F41B-4402-B777-97DD86D045C4}" type="pres">
      <dgm:prSet presAssocID="{E3B8EB77-BD41-4777-89A2-5C699B7598D7}" presName="childText" presStyleLbl="revTx" presStyleIdx="0" presStyleCnt="5">
        <dgm:presLayoutVars>
          <dgm:bulletEnabled val="1"/>
        </dgm:presLayoutVars>
      </dgm:prSet>
      <dgm:spPr/>
      <dgm:t>
        <a:bodyPr/>
        <a:lstStyle/>
        <a:p>
          <a:endParaRPr lang="en-US"/>
        </a:p>
      </dgm:t>
    </dgm:pt>
    <dgm:pt modelId="{1B4ED950-7EAB-48A8-B63C-79CC8E24527B}" type="pres">
      <dgm:prSet presAssocID="{1D72E488-65A5-4672-B30B-006AC1C69A91}" presName="parentText" presStyleLbl="node1" presStyleIdx="1" presStyleCnt="5" custScaleX="100000" custLinFactNeighborX="-11250" custLinFactNeighborY="2542">
        <dgm:presLayoutVars>
          <dgm:chMax val="0"/>
          <dgm:bulletEnabled val="1"/>
        </dgm:presLayoutVars>
      </dgm:prSet>
      <dgm:spPr/>
      <dgm:t>
        <a:bodyPr/>
        <a:lstStyle/>
        <a:p>
          <a:endParaRPr lang="en-US"/>
        </a:p>
      </dgm:t>
    </dgm:pt>
    <dgm:pt modelId="{E510A297-60CF-45AB-A35B-64C4F067DC0F}" type="pres">
      <dgm:prSet presAssocID="{1D72E488-65A5-4672-B30B-006AC1C69A91}" presName="childText" presStyleLbl="revTx" presStyleIdx="1" presStyleCnt="5">
        <dgm:presLayoutVars>
          <dgm:bulletEnabled val="1"/>
        </dgm:presLayoutVars>
      </dgm:prSet>
      <dgm:spPr/>
      <dgm:t>
        <a:bodyPr/>
        <a:lstStyle/>
        <a:p>
          <a:endParaRPr lang="en-US"/>
        </a:p>
      </dgm:t>
    </dgm:pt>
    <dgm:pt modelId="{370538F4-B40A-45F9-A368-D16CECC8B8F3}" type="pres">
      <dgm:prSet presAssocID="{83927EC0-A4D0-472E-A5B5-13E0B953081D}" presName="parentText" presStyleLbl="node1" presStyleIdx="2" presStyleCnt="5">
        <dgm:presLayoutVars>
          <dgm:chMax val="0"/>
          <dgm:bulletEnabled val="1"/>
        </dgm:presLayoutVars>
      </dgm:prSet>
      <dgm:spPr/>
      <dgm:t>
        <a:bodyPr/>
        <a:lstStyle/>
        <a:p>
          <a:endParaRPr lang="en-US"/>
        </a:p>
      </dgm:t>
    </dgm:pt>
    <dgm:pt modelId="{02D500B4-8D4A-4A1B-8C83-3082C8787B6F}" type="pres">
      <dgm:prSet presAssocID="{83927EC0-A4D0-472E-A5B5-13E0B953081D}" presName="childText" presStyleLbl="revTx" presStyleIdx="2" presStyleCnt="5">
        <dgm:presLayoutVars>
          <dgm:bulletEnabled val="1"/>
        </dgm:presLayoutVars>
      </dgm:prSet>
      <dgm:spPr/>
      <dgm:t>
        <a:bodyPr/>
        <a:lstStyle/>
        <a:p>
          <a:endParaRPr lang="en-US"/>
        </a:p>
      </dgm:t>
    </dgm:pt>
    <dgm:pt modelId="{4B2C9724-106A-4A77-A106-4312690630BA}" type="pres">
      <dgm:prSet presAssocID="{4F7503A1-825E-4658-9B62-04CCD8061129}" presName="parentText" presStyleLbl="node1" presStyleIdx="3" presStyleCnt="5">
        <dgm:presLayoutVars>
          <dgm:chMax val="0"/>
          <dgm:bulletEnabled val="1"/>
        </dgm:presLayoutVars>
      </dgm:prSet>
      <dgm:spPr/>
      <dgm:t>
        <a:bodyPr/>
        <a:lstStyle/>
        <a:p>
          <a:endParaRPr lang="en-US"/>
        </a:p>
      </dgm:t>
    </dgm:pt>
    <dgm:pt modelId="{075945CD-ABB5-4665-BB6B-B29E16A8CE70}" type="pres">
      <dgm:prSet presAssocID="{4F7503A1-825E-4658-9B62-04CCD8061129}" presName="childText" presStyleLbl="revTx" presStyleIdx="3" presStyleCnt="5">
        <dgm:presLayoutVars>
          <dgm:bulletEnabled val="1"/>
        </dgm:presLayoutVars>
      </dgm:prSet>
      <dgm:spPr/>
      <dgm:t>
        <a:bodyPr/>
        <a:lstStyle/>
        <a:p>
          <a:endParaRPr lang="en-US"/>
        </a:p>
      </dgm:t>
    </dgm:pt>
    <dgm:pt modelId="{CF4732DC-C5CD-48B2-897F-24CE2C34EFF3}" type="pres">
      <dgm:prSet presAssocID="{1A3A463C-DB58-42BA-A59E-08D2C644881B}" presName="parentText" presStyleLbl="node1" presStyleIdx="4" presStyleCnt="5" custLinFactNeighborX="1108">
        <dgm:presLayoutVars>
          <dgm:chMax val="0"/>
          <dgm:bulletEnabled val="1"/>
        </dgm:presLayoutVars>
      </dgm:prSet>
      <dgm:spPr/>
      <dgm:t>
        <a:bodyPr/>
        <a:lstStyle/>
        <a:p>
          <a:endParaRPr lang="en-US"/>
        </a:p>
      </dgm:t>
    </dgm:pt>
    <dgm:pt modelId="{F811984D-F7CD-43B7-B6C2-3CC0385547E2}" type="pres">
      <dgm:prSet presAssocID="{1A3A463C-DB58-42BA-A59E-08D2C644881B}" presName="childText" presStyleLbl="revTx" presStyleIdx="4" presStyleCnt="5">
        <dgm:presLayoutVars>
          <dgm:bulletEnabled val="1"/>
        </dgm:presLayoutVars>
      </dgm:prSet>
      <dgm:spPr/>
      <dgm:t>
        <a:bodyPr/>
        <a:lstStyle/>
        <a:p>
          <a:endParaRPr lang="en-US"/>
        </a:p>
      </dgm:t>
    </dgm:pt>
  </dgm:ptLst>
  <dgm:cxnLst>
    <dgm:cxn modelId="{8F76CFE4-00C6-45EA-9DE6-B624D16CBF1E}" srcId="{7E9A01ED-3AE5-4F6B-B9D4-234367D6BB8D}" destId="{E3B8EB77-BD41-4777-89A2-5C699B7598D7}" srcOrd="0" destOrd="0" parTransId="{D8238E1B-10AA-4799-B311-11E5A1B94BC5}" sibTransId="{3A6B9B24-EEDF-45D5-B7DD-2B6BF7B4F217}"/>
    <dgm:cxn modelId="{4469C6DF-2AFA-46DD-B60A-5AD14F4C7782}" type="presOf" srcId="{4F7503A1-825E-4658-9B62-04CCD8061129}" destId="{4B2C9724-106A-4A77-A106-4312690630BA}" srcOrd="0" destOrd="0" presId="urn:microsoft.com/office/officeart/2005/8/layout/vList2"/>
    <dgm:cxn modelId="{94D3B76D-A1B6-46D6-A776-58335676FEED}" srcId="{4F7503A1-825E-4658-9B62-04CCD8061129}" destId="{76884BF2-06A5-470B-B3B2-A38B1F8A88D1}" srcOrd="1" destOrd="0" parTransId="{77BEC9B0-8919-4783-B15D-CCE71427BC98}" sibTransId="{5A543A91-6026-4634-A0D7-F2B7F0734286}"/>
    <dgm:cxn modelId="{A5CA8890-2190-4549-BEF0-5CE6140420FE}" srcId="{83927EC0-A4D0-472E-A5B5-13E0B953081D}" destId="{56616D74-D902-4DF4-A8A6-4FDF0E7FBFDD}" srcOrd="0" destOrd="0" parTransId="{EB27FF14-8D97-4EE0-B47B-9A5A5FAA0D5C}" sibTransId="{968BB84C-7F5F-47F5-9CD7-81236D372DB2}"/>
    <dgm:cxn modelId="{9CB6C511-FD82-4483-97DD-707F01B8973C}" type="presOf" srcId="{1D72E488-65A5-4672-B30B-006AC1C69A91}" destId="{1B4ED950-7EAB-48A8-B63C-79CC8E24527B}" srcOrd="0" destOrd="0" presId="urn:microsoft.com/office/officeart/2005/8/layout/vList2"/>
    <dgm:cxn modelId="{5ADCCD80-0C51-42D8-A7CA-26B5D10D2C38}" type="presOf" srcId="{E3B2CDCD-CE1A-4E08-93C3-B8963CAEE8D9}" destId="{075945CD-ABB5-4665-BB6B-B29E16A8CE70}" srcOrd="0" destOrd="0" presId="urn:microsoft.com/office/officeart/2005/8/layout/vList2"/>
    <dgm:cxn modelId="{E4ABA612-8984-4CB2-A750-2694FE8B9076}" type="presOf" srcId="{8F8B3380-52C6-4D1C-A1DF-5F17D91B6A8D}" destId="{8E7D923E-F41B-4402-B777-97DD86D045C4}" srcOrd="0" destOrd="0" presId="urn:microsoft.com/office/officeart/2005/8/layout/vList2"/>
    <dgm:cxn modelId="{E5E86DE3-301F-4B65-B3B6-CC0AFF8E4BCA}" type="presOf" srcId="{76884BF2-06A5-470B-B3B2-A38B1F8A88D1}" destId="{075945CD-ABB5-4665-BB6B-B29E16A8CE70}" srcOrd="0" destOrd="1" presId="urn:microsoft.com/office/officeart/2005/8/layout/vList2"/>
    <dgm:cxn modelId="{722495D7-D353-4305-A233-868E9C436489}" type="presOf" srcId="{08B06EF0-DE32-4149-BFCD-2B7238F16C58}" destId="{02D500B4-8D4A-4A1B-8C83-3082C8787B6F}" srcOrd="0" destOrd="1" presId="urn:microsoft.com/office/officeart/2005/8/layout/vList2"/>
    <dgm:cxn modelId="{6FABB28D-F33F-43E4-9F85-488E8BF7E139}" type="presOf" srcId="{7E9A01ED-3AE5-4F6B-B9D4-234367D6BB8D}" destId="{2686AC8B-BD43-4B47-90F0-399B02797B6B}" srcOrd="0" destOrd="0" presId="urn:microsoft.com/office/officeart/2005/8/layout/vList2"/>
    <dgm:cxn modelId="{050ABB81-B829-4B75-BA13-6E863F3F1B6C}" type="presOf" srcId="{7320E858-460A-4E17-B0A5-E0ED1772E600}" destId="{8E7D923E-F41B-4402-B777-97DD86D045C4}" srcOrd="0" destOrd="1" presId="urn:microsoft.com/office/officeart/2005/8/layout/vList2"/>
    <dgm:cxn modelId="{B735176B-9CAF-49C7-BF0E-A99F77D989F1}" type="presOf" srcId="{9F5323B7-8268-461D-9DFA-3B577DCAE515}" destId="{8E7D923E-F41B-4402-B777-97DD86D045C4}" srcOrd="0" destOrd="2" presId="urn:microsoft.com/office/officeart/2005/8/layout/vList2"/>
    <dgm:cxn modelId="{7EC40374-124C-4CC7-BE84-573CA8252AB8}" srcId="{1A3A463C-DB58-42BA-A59E-08D2C644881B}" destId="{D4B671B7-6B3E-4AD0-846E-4BBE36493B3D}" srcOrd="1" destOrd="0" parTransId="{F3F0D2E0-DA5F-4157-A7B1-C1DC10E44CE0}" sibTransId="{5192812A-F8A9-452F-AD31-C6C22314D37B}"/>
    <dgm:cxn modelId="{2E5CD309-9829-49EA-A5E2-A29C4CE77016}" type="presOf" srcId="{83927EC0-A4D0-472E-A5B5-13E0B953081D}" destId="{370538F4-B40A-45F9-A368-D16CECC8B8F3}" srcOrd="0" destOrd="0" presId="urn:microsoft.com/office/officeart/2005/8/layout/vList2"/>
    <dgm:cxn modelId="{A1D643F1-D79C-4F2C-A4DC-D871378A3D00}" srcId="{7E9A01ED-3AE5-4F6B-B9D4-234367D6BB8D}" destId="{83927EC0-A4D0-472E-A5B5-13E0B953081D}" srcOrd="2" destOrd="0" parTransId="{611EC2F9-6263-4425-8036-632022964D1B}" sibTransId="{642FA4B8-98A5-4719-81D3-FD5837E5BC5E}"/>
    <dgm:cxn modelId="{568D7D5C-4A0E-49C5-B277-E3E0E3A1C232}" srcId="{83927EC0-A4D0-472E-A5B5-13E0B953081D}" destId="{08B06EF0-DE32-4149-BFCD-2B7238F16C58}" srcOrd="1" destOrd="0" parTransId="{C90AF20F-5C0F-439C-8913-4D6434997E82}" sibTransId="{4E89BD53-C17A-4E09-A42E-BE21A32F1330}"/>
    <dgm:cxn modelId="{83684490-8D52-4554-8347-D86967FE6119}" srcId="{E3B8EB77-BD41-4777-89A2-5C699B7598D7}" destId="{7320E858-460A-4E17-B0A5-E0ED1772E600}" srcOrd="1" destOrd="0" parTransId="{DC7EB5FE-B825-4C3C-9BBA-EC31C9596702}" sibTransId="{8051BD0A-6550-419E-AAF8-28FC9B0D3CA0}"/>
    <dgm:cxn modelId="{4177EB96-BCAE-4D40-A774-28FDE40B7EEF}" srcId="{7E9A01ED-3AE5-4F6B-B9D4-234367D6BB8D}" destId="{1D72E488-65A5-4672-B30B-006AC1C69A91}" srcOrd="1" destOrd="0" parTransId="{64BFDE09-6163-47E6-A6C5-78B4C8EBE8D9}" sibTransId="{3E61C971-1406-41FF-AE51-F0568046F054}"/>
    <dgm:cxn modelId="{2C42F962-7B7F-4D80-A33F-5FA8BD72DFC0}" type="presOf" srcId="{9278AFE2-8AEC-4D86-A052-FA2BBFDDA878}" destId="{E510A297-60CF-45AB-A35B-64C4F067DC0F}" srcOrd="0" destOrd="0" presId="urn:microsoft.com/office/officeart/2005/8/layout/vList2"/>
    <dgm:cxn modelId="{0265AAC4-51B5-45AA-9C84-A95CFDC20732}" type="presOf" srcId="{D4B671B7-6B3E-4AD0-846E-4BBE36493B3D}" destId="{F811984D-F7CD-43B7-B6C2-3CC0385547E2}" srcOrd="0" destOrd="1" presId="urn:microsoft.com/office/officeart/2005/8/layout/vList2"/>
    <dgm:cxn modelId="{EA17FEFE-D96C-4EE8-B9E7-FA952EB9E0CD}" srcId="{1D72E488-65A5-4672-B30B-006AC1C69A91}" destId="{9278AFE2-8AEC-4D86-A052-FA2BBFDDA878}" srcOrd="0" destOrd="0" parTransId="{B705763A-5488-4CAB-8962-89449D14895F}" sibTransId="{9CC50E5D-24AC-4E6A-B379-D250A3FA2D59}"/>
    <dgm:cxn modelId="{8535A8E5-42BA-44D6-9FC4-15F4C69EE433}" srcId="{7E9A01ED-3AE5-4F6B-B9D4-234367D6BB8D}" destId="{4F7503A1-825E-4658-9B62-04CCD8061129}" srcOrd="3" destOrd="0" parTransId="{1FE3E4CF-498B-4850-9D06-ADC62D86034B}" sibTransId="{F63A8CDA-2A11-4DCA-9811-482BC6170336}"/>
    <dgm:cxn modelId="{84F85F9C-0856-4845-86F9-E71386A22318}" type="presOf" srcId="{1A3A463C-DB58-42BA-A59E-08D2C644881B}" destId="{CF4732DC-C5CD-48B2-897F-24CE2C34EFF3}" srcOrd="0" destOrd="0" presId="urn:microsoft.com/office/officeart/2005/8/layout/vList2"/>
    <dgm:cxn modelId="{E2B0ACE9-CC8A-4625-9532-846DDA6B80A5}" srcId="{E3B8EB77-BD41-4777-89A2-5C699B7598D7}" destId="{9F5323B7-8268-461D-9DFA-3B577DCAE515}" srcOrd="2" destOrd="0" parTransId="{9D00B785-63B0-4353-A3D6-E8C671E0D6F6}" sibTransId="{3C3B9E3E-7C23-494E-8A5B-4E9A0095BC3B}"/>
    <dgm:cxn modelId="{968E7ADD-6020-40E3-94DF-FE4308672A52}" srcId="{E3B8EB77-BD41-4777-89A2-5C699B7598D7}" destId="{8F8B3380-52C6-4D1C-A1DF-5F17D91B6A8D}" srcOrd="0" destOrd="0" parTransId="{E65200A7-5E80-45CA-BD9E-921237D5E098}" sibTransId="{748F6C48-BCFB-4F47-A9BD-4C0F246C9269}"/>
    <dgm:cxn modelId="{8313C313-7722-4F2B-AF4A-A5B123A75D90}" srcId="{1A3A463C-DB58-42BA-A59E-08D2C644881B}" destId="{B874A75E-DCFA-4289-99E0-6AC493576D5B}" srcOrd="0" destOrd="0" parTransId="{4943BD39-2069-40D8-BC4C-16052D2FA3DF}" sibTransId="{1B877418-47A9-4102-9523-9D460CE08DC7}"/>
    <dgm:cxn modelId="{16652E9D-B0FC-4FF5-8FF2-F116DA2B11E1}" srcId="{7E9A01ED-3AE5-4F6B-B9D4-234367D6BB8D}" destId="{1A3A463C-DB58-42BA-A59E-08D2C644881B}" srcOrd="4" destOrd="0" parTransId="{66D3525F-EA69-4600-9C37-74AA30128DBE}" sibTransId="{19CC1A14-8D43-42A8-A756-B7F3C2428085}"/>
    <dgm:cxn modelId="{885CDD29-BA43-4207-BDA8-856617D56FF8}" srcId="{4F7503A1-825E-4658-9B62-04CCD8061129}" destId="{E3B2CDCD-CE1A-4E08-93C3-B8963CAEE8D9}" srcOrd="0" destOrd="0" parTransId="{53091AFF-D8AE-4837-A9AB-B84600C7696A}" sibTransId="{2527EDD1-FD9B-4D0F-95DB-B15FE009DD85}"/>
    <dgm:cxn modelId="{E24F3D14-FD88-4E21-B0BB-0BC85625217B}" type="presOf" srcId="{56616D74-D902-4DF4-A8A6-4FDF0E7FBFDD}" destId="{02D500B4-8D4A-4A1B-8C83-3082C8787B6F}" srcOrd="0" destOrd="0" presId="urn:microsoft.com/office/officeart/2005/8/layout/vList2"/>
    <dgm:cxn modelId="{1157D426-71ED-4A54-9113-2CC8B9FE1B02}" type="presOf" srcId="{B874A75E-DCFA-4289-99E0-6AC493576D5B}" destId="{F811984D-F7CD-43B7-B6C2-3CC0385547E2}" srcOrd="0" destOrd="0" presId="urn:microsoft.com/office/officeart/2005/8/layout/vList2"/>
    <dgm:cxn modelId="{41D9FF20-5B2F-4640-825D-BD94B054FCDE}" type="presOf" srcId="{E3B8EB77-BD41-4777-89A2-5C699B7598D7}" destId="{E1742C64-2BEC-4E57-88E9-E5E3A23A9E2C}" srcOrd="0" destOrd="0" presId="urn:microsoft.com/office/officeart/2005/8/layout/vList2"/>
    <dgm:cxn modelId="{C5F413EA-668D-4770-AC6D-362933ED0AFF}" type="presParOf" srcId="{2686AC8B-BD43-4B47-90F0-399B02797B6B}" destId="{E1742C64-2BEC-4E57-88E9-E5E3A23A9E2C}" srcOrd="0" destOrd="0" presId="urn:microsoft.com/office/officeart/2005/8/layout/vList2"/>
    <dgm:cxn modelId="{0F20D009-A901-47D2-8D6F-30BDF0B4E40B}" type="presParOf" srcId="{2686AC8B-BD43-4B47-90F0-399B02797B6B}" destId="{8E7D923E-F41B-4402-B777-97DD86D045C4}" srcOrd="1" destOrd="0" presId="urn:microsoft.com/office/officeart/2005/8/layout/vList2"/>
    <dgm:cxn modelId="{680968B9-E7B5-4DAF-A6AA-E9BD4AD762AC}" type="presParOf" srcId="{2686AC8B-BD43-4B47-90F0-399B02797B6B}" destId="{1B4ED950-7EAB-48A8-B63C-79CC8E24527B}" srcOrd="2" destOrd="0" presId="urn:microsoft.com/office/officeart/2005/8/layout/vList2"/>
    <dgm:cxn modelId="{2BF8063A-7A3C-4FC0-8BF7-954934B22AF6}" type="presParOf" srcId="{2686AC8B-BD43-4B47-90F0-399B02797B6B}" destId="{E510A297-60CF-45AB-A35B-64C4F067DC0F}" srcOrd="3" destOrd="0" presId="urn:microsoft.com/office/officeart/2005/8/layout/vList2"/>
    <dgm:cxn modelId="{14E08EAD-F42C-493B-9706-A30D66BBC5B0}" type="presParOf" srcId="{2686AC8B-BD43-4B47-90F0-399B02797B6B}" destId="{370538F4-B40A-45F9-A368-D16CECC8B8F3}" srcOrd="4" destOrd="0" presId="urn:microsoft.com/office/officeart/2005/8/layout/vList2"/>
    <dgm:cxn modelId="{1621FB3D-2AAC-459D-8FEF-1512C62ED13D}" type="presParOf" srcId="{2686AC8B-BD43-4B47-90F0-399B02797B6B}" destId="{02D500B4-8D4A-4A1B-8C83-3082C8787B6F}" srcOrd="5" destOrd="0" presId="urn:microsoft.com/office/officeart/2005/8/layout/vList2"/>
    <dgm:cxn modelId="{B1F2953B-A458-42C8-8136-63A6449B0F5D}" type="presParOf" srcId="{2686AC8B-BD43-4B47-90F0-399B02797B6B}" destId="{4B2C9724-106A-4A77-A106-4312690630BA}" srcOrd="6" destOrd="0" presId="urn:microsoft.com/office/officeart/2005/8/layout/vList2"/>
    <dgm:cxn modelId="{F1590BA3-1C2C-4F25-8B6F-B359F993C829}" type="presParOf" srcId="{2686AC8B-BD43-4B47-90F0-399B02797B6B}" destId="{075945CD-ABB5-4665-BB6B-B29E16A8CE70}" srcOrd="7" destOrd="0" presId="urn:microsoft.com/office/officeart/2005/8/layout/vList2"/>
    <dgm:cxn modelId="{CA9AA7A7-DBD7-48FE-AF56-26A3219BB763}" type="presParOf" srcId="{2686AC8B-BD43-4B47-90F0-399B02797B6B}" destId="{CF4732DC-C5CD-48B2-897F-24CE2C34EFF3}" srcOrd="8" destOrd="0" presId="urn:microsoft.com/office/officeart/2005/8/layout/vList2"/>
    <dgm:cxn modelId="{BDCBC68E-860E-47D1-B56E-BD4345F8598C}" type="presParOf" srcId="{2686AC8B-BD43-4B47-90F0-399B02797B6B}" destId="{F811984D-F7CD-43B7-B6C2-3CC0385547E2}" srcOrd="9"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93EF3-462C-435C-B634-F83EBDE6F53F}">
      <dsp:nvSpPr>
        <dsp:cNvPr id="0" name=""/>
        <dsp:cNvSpPr/>
      </dsp:nvSpPr>
      <dsp:spPr>
        <a:xfrm>
          <a:off x="1638" y="71998"/>
          <a:ext cx="4173791" cy="5008550"/>
        </a:xfrm>
        <a:prstGeom prst="roundRect">
          <a:avLst>
            <a:gd name="adj" fmla="val 5000"/>
          </a:avLst>
        </a:prstGeom>
        <a:solidFill>
          <a:schemeClr val="accent4">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109728" rIns="142240" bIns="0" numCol="1" spcCol="1270" anchor="t" anchorCtr="0">
          <a:noAutofit/>
        </a:bodyPr>
        <a:lstStyle/>
        <a:p>
          <a:pPr lvl="0" algn="l" defTabSz="1422400" rtl="0">
            <a:lnSpc>
              <a:spcPct val="90000"/>
            </a:lnSpc>
            <a:spcBef>
              <a:spcPct val="0"/>
            </a:spcBef>
            <a:spcAft>
              <a:spcPct val="35000"/>
            </a:spcAft>
          </a:pPr>
          <a:r>
            <a:rPr lang="ca-ES" sz="3200" b="1" kern="1200" noProof="0" dirty="0" smtClean="0">
              <a:latin typeface="+mn-lt"/>
            </a:rPr>
            <a:t>Fase planificació</a:t>
          </a:r>
          <a:endParaRPr lang="ca-ES" sz="2400" b="1" kern="1200" noProof="0" dirty="0">
            <a:latin typeface="+mn-lt"/>
          </a:endParaRPr>
        </a:p>
      </dsp:txBody>
      <dsp:txXfrm rot="16200000">
        <a:off x="-1634487" y="1708124"/>
        <a:ext cx="4107011" cy="834758"/>
      </dsp:txXfrm>
    </dsp:sp>
    <dsp:sp modelId="{0A607801-42C7-485E-96C5-C626E9FA3C8C}">
      <dsp:nvSpPr>
        <dsp:cNvPr id="0" name=""/>
        <dsp:cNvSpPr/>
      </dsp:nvSpPr>
      <dsp:spPr>
        <a:xfrm>
          <a:off x="836397" y="71998"/>
          <a:ext cx="3109474" cy="5008550"/>
        </a:xfrm>
        <a:prstGeom prst="rect">
          <a:avLst/>
        </a:prstGeom>
        <a:noFill/>
        <a:ln>
          <a:noFill/>
        </a:ln>
        <a:effectLst/>
        <a:scene3d>
          <a:camera prst="orthographicFront">
            <a:rot lat="0" lon="0" rev="0"/>
          </a:camera>
          <a:lightRig rig="brightRoom" dir="tl">
            <a:rot lat="0" lon="0" rev="18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82296" rIns="0" bIns="0" numCol="1" spcCol="1270" anchor="t" anchorCtr="0">
          <a:noAutofit/>
        </a:bodyPr>
        <a:lstStyle/>
        <a:p>
          <a:pPr lvl="0" algn="l" defTabSz="1066800" rtl="0">
            <a:lnSpc>
              <a:spcPct val="90000"/>
            </a:lnSpc>
            <a:spcBef>
              <a:spcPct val="0"/>
            </a:spcBef>
            <a:spcAft>
              <a:spcPct val="35000"/>
            </a:spcAft>
          </a:pPr>
          <a:r>
            <a:rPr lang="en-US" sz="2400" kern="1200" dirty="0" smtClean="0">
              <a:solidFill>
                <a:srgbClr val="C00000"/>
              </a:solidFill>
              <a:latin typeface="Comic Sans MS" panose="030F0702030302020204" pitchFamily="66" charset="0"/>
            </a:rPr>
            <a:t>2009</a:t>
          </a:r>
        </a:p>
        <a:p>
          <a:pPr lvl="0" algn="l" defTabSz="1066800" rtl="0">
            <a:lnSpc>
              <a:spcPct val="90000"/>
            </a:lnSpc>
            <a:spcBef>
              <a:spcPct val="0"/>
            </a:spcBef>
            <a:spcAft>
              <a:spcPct val="35000"/>
            </a:spcAft>
          </a:pPr>
          <a:r>
            <a:rPr lang="ca-ES" sz="2800" kern="1200" noProof="0" dirty="0" smtClean="0">
              <a:latin typeface="Comic Sans MS" panose="030F0702030302020204" pitchFamily="66" charset="0"/>
            </a:rPr>
            <a:t>Es va dissenyar un primer qüestionari per a utilitzar a diversitat de països (tant industrialitzats com en vies de desenvolupament) </a:t>
          </a:r>
          <a:endParaRPr lang="ca-ES" sz="2800" kern="1200" noProof="0" dirty="0">
            <a:latin typeface="Comic Sans MS" panose="030F0702030302020204" pitchFamily="66" charset="0"/>
          </a:endParaRPr>
        </a:p>
      </dsp:txBody>
      <dsp:txXfrm>
        <a:off x="836397" y="71998"/>
        <a:ext cx="3109474" cy="5008550"/>
      </dsp:txXfrm>
    </dsp:sp>
    <dsp:sp modelId="{20D8B86A-2CFF-49C0-B4A2-97EB081EAEB2}">
      <dsp:nvSpPr>
        <dsp:cNvPr id="0" name=""/>
        <dsp:cNvSpPr/>
      </dsp:nvSpPr>
      <dsp:spPr>
        <a:xfrm>
          <a:off x="4321513" y="71998"/>
          <a:ext cx="4173791" cy="5400619"/>
        </a:xfrm>
        <a:prstGeom prst="roundRect">
          <a:avLst>
            <a:gd name="adj" fmla="val 5000"/>
          </a:avLst>
        </a:prstGeom>
        <a:gradFill rotWithShape="0">
          <a:gsLst>
            <a:gs pos="0">
              <a:schemeClr val="accent1">
                <a:lumMod val="75000"/>
              </a:schemeClr>
            </a:gs>
            <a:gs pos="80000">
              <a:schemeClr val="accent1">
                <a:lumMod val="75000"/>
              </a:schemeClr>
            </a:gs>
            <a:gs pos="100000">
              <a:schemeClr val="accent1">
                <a:lumMod val="75000"/>
              </a:schemeClr>
            </a:gs>
          </a:gsLst>
        </a:gra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2150360"/>
              <a:satOff val="19087"/>
              <a:lumOff val="-6471"/>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109728" rIns="142240" bIns="0" numCol="1" spcCol="1270" anchor="t" anchorCtr="0">
          <a:noAutofit/>
        </a:bodyPr>
        <a:lstStyle/>
        <a:p>
          <a:pPr lvl="0" algn="l" defTabSz="1422400" rtl="0">
            <a:lnSpc>
              <a:spcPct val="90000"/>
            </a:lnSpc>
            <a:spcBef>
              <a:spcPct val="0"/>
            </a:spcBef>
            <a:spcAft>
              <a:spcPct val="35000"/>
            </a:spcAft>
          </a:pPr>
          <a:r>
            <a:rPr lang="ca-ES" sz="3200" b="1" kern="1200" noProof="0" dirty="0" smtClean="0">
              <a:latin typeface="+mn-lt"/>
            </a:rPr>
            <a:t>Fase pilotatge</a:t>
          </a:r>
          <a:endParaRPr lang="ca-ES" sz="3200" b="1" kern="1200" noProof="0" dirty="0">
            <a:latin typeface="+mn-lt"/>
          </a:endParaRPr>
        </a:p>
      </dsp:txBody>
      <dsp:txXfrm rot="16200000">
        <a:off x="2524638" y="1868873"/>
        <a:ext cx="4428507" cy="834758"/>
      </dsp:txXfrm>
    </dsp:sp>
    <dsp:sp modelId="{B003D76E-7F5C-4A17-99A9-96AA5E58AE60}">
      <dsp:nvSpPr>
        <dsp:cNvPr id="0" name=""/>
        <dsp:cNvSpPr/>
      </dsp:nvSpPr>
      <dsp:spPr>
        <a:xfrm rot="5400000">
          <a:off x="3974162" y="4054861"/>
          <a:ext cx="736439" cy="626068"/>
        </a:xfrm>
        <a:prstGeom prst="flowChartExtra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sp>
    <dsp:sp modelId="{07B3AF07-9C91-4C01-A532-DFDC21834EC2}">
      <dsp:nvSpPr>
        <dsp:cNvPr id="0" name=""/>
        <dsp:cNvSpPr/>
      </dsp:nvSpPr>
      <dsp:spPr>
        <a:xfrm>
          <a:off x="5156271" y="71998"/>
          <a:ext cx="3109474" cy="5400619"/>
        </a:xfrm>
        <a:prstGeom prst="rect">
          <a:avLst/>
        </a:prstGeom>
        <a:noFill/>
        <a:ln>
          <a:noFill/>
        </a:ln>
        <a:effectLst/>
        <a:scene3d>
          <a:camera prst="orthographicFront">
            <a:rot lat="0" lon="0" rev="0"/>
          </a:camera>
          <a:lightRig rig="brightRoom" dir="tl">
            <a:rot lat="0" lon="0" rev="18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72009" rIns="0" bIns="0" numCol="1" spcCol="1270" anchor="t" anchorCtr="0">
          <a:noAutofit/>
        </a:bodyPr>
        <a:lstStyle/>
        <a:p>
          <a:pPr lvl="0" algn="l" defTabSz="933450" rtl="0">
            <a:lnSpc>
              <a:spcPct val="90000"/>
            </a:lnSpc>
            <a:spcBef>
              <a:spcPct val="0"/>
            </a:spcBef>
            <a:spcAft>
              <a:spcPts val="0"/>
            </a:spcAft>
          </a:pPr>
          <a:r>
            <a:rPr lang="ca-ES" sz="2100" kern="1200" noProof="0" dirty="0" smtClean="0">
              <a:solidFill>
                <a:srgbClr val="C00000"/>
              </a:solidFill>
              <a:latin typeface="Comic Sans MS" panose="030F0702030302020204" pitchFamily="66" charset="0"/>
            </a:rPr>
            <a:t>Estiu i tardor 2010</a:t>
          </a:r>
        </a:p>
        <a:p>
          <a:pPr lvl="0" algn="l" defTabSz="933450" rtl="0">
            <a:lnSpc>
              <a:spcPct val="90000"/>
            </a:lnSpc>
            <a:spcBef>
              <a:spcPct val="0"/>
            </a:spcBef>
            <a:spcAft>
              <a:spcPct val="35000"/>
            </a:spcAft>
          </a:pPr>
          <a:r>
            <a:rPr lang="ca-ES" sz="2100" kern="1200" noProof="0" dirty="0" smtClean="0">
              <a:latin typeface="Comic Sans MS" panose="030F0702030302020204" pitchFamily="66" charset="0"/>
            </a:rPr>
            <a:t>Estudi Pilot: El primer qüestionari es va posar a prova a Brasil, Anglaterra, Alemanya, Hondures, Israel i Catalunya</a:t>
          </a:r>
          <a:endParaRPr lang="ca-ES" sz="2100" kern="1200" noProof="0" dirty="0">
            <a:latin typeface="Comic Sans MS" panose="030F0702030302020204" pitchFamily="66" charset="0"/>
          </a:endParaRPr>
        </a:p>
        <a:p>
          <a:pPr lvl="0" algn="l" defTabSz="933450" rtl="0">
            <a:lnSpc>
              <a:spcPct val="90000"/>
            </a:lnSpc>
            <a:spcBef>
              <a:spcPct val="0"/>
            </a:spcBef>
            <a:spcAft>
              <a:spcPts val="0"/>
            </a:spcAft>
          </a:pPr>
          <a:r>
            <a:rPr lang="ca-ES" sz="2100" kern="1200" noProof="0" dirty="0" smtClean="0">
              <a:solidFill>
                <a:srgbClr val="C00000"/>
              </a:solidFill>
              <a:latin typeface="Comic Sans MS" panose="030F0702030302020204" pitchFamily="66" charset="0"/>
            </a:rPr>
            <a:t>Desembre 2010 </a:t>
          </a:r>
        </a:p>
        <a:p>
          <a:pPr lvl="0" algn="l" defTabSz="933450" rtl="0">
            <a:lnSpc>
              <a:spcPct val="90000"/>
            </a:lnSpc>
            <a:spcBef>
              <a:spcPct val="0"/>
            </a:spcBef>
            <a:spcAft>
              <a:spcPct val="35000"/>
            </a:spcAft>
          </a:pPr>
          <a:r>
            <a:rPr lang="ca-ES" sz="2100" kern="1200" noProof="0" dirty="0" smtClean="0">
              <a:latin typeface="Comic Sans MS" panose="030F0702030302020204" pitchFamily="66" charset="0"/>
            </a:rPr>
            <a:t>Es va presentar i discutir els resultats. Es va revisar el qüestionari</a:t>
          </a:r>
          <a:endParaRPr lang="ca-ES" sz="2100" kern="1200" noProof="0" dirty="0">
            <a:latin typeface="Comic Sans MS" panose="030F0702030302020204" pitchFamily="66" charset="0"/>
          </a:endParaRPr>
        </a:p>
        <a:p>
          <a:pPr lvl="0" algn="l" defTabSz="933450" rtl="0">
            <a:lnSpc>
              <a:spcPct val="90000"/>
            </a:lnSpc>
            <a:spcBef>
              <a:spcPct val="0"/>
            </a:spcBef>
            <a:spcAft>
              <a:spcPct val="35000"/>
            </a:spcAft>
          </a:pPr>
          <a:r>
            <a:rPr lang="ca-ES" sz="2100" kern="1200" noProof="0" dirty="0" smtClean="0">
              <a:latin typeface="Comic Sans MS" panose="030F0702030302020204" pitchFamily="66" charset="0"/>
            </a:rPr>
            <a:t>Es va acordar que el qüestionaris i els resultats es posarien a disposició pública</a:t>
          </a:r>
          <a:endParaRPr lang="ca-ES" sz="2100" kern="1200" noProof="0" dirty="0">
            <a:latin typeface="Comic Sans MS" panose="030F0702030302020204" pitchFamily="66" charset="0"/>
          </a:endParaRPr>
        </a:p>
      </dsp:txBody>
      <dsp:txXfrm>
        <a:off x="5156271" y="71998"/>
        <a:ext cx="3109474" cy="5400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53388-8C6C-44EB-A618-B24B8FBF6A9E}">
      <dsp:nvSpPr>
        <dsp:cNvPr id="0" name=""/>
        <dsp:cNvSpPr/>
      </dsp:nvSpPr>
      <dsp:spPr>
        <a:xfrm>
          <a:off x="0" y="5"/>
          <a:ext cx="4173791" cy="5256573"/>
        </a:xfrm>
        <a:prstGeom prst="roundRect">
          <a:avLst>
            <a:gd name="adj" fmla="val 5000"/>
          </a:avLst>
        </a:prstGeom>
        <a:gradFill rotWithShape="0">
          <a:gsLst>
            <a:gs pos="0">
              <a:srgbClr val="0070C0"/>
            </a:gs>
            <a:gs pos="80000">
              <a:schemeClr val="tx2">
                <a:lumMod val="60000"/>
                <a:lumOff val="40000"/>
              </a:schemeClr>
            </a:gs>
            <a:gs pos="100000">
              <a:schemeClr val="tx2">
                <a:lumMod val="60000"/>
                <a:lumOff val="40000"/>
              </a:schemeClr>
            </a:gs>
          </a:gsLst>
        </a:gra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109728" rIns="142240" bIns="0" numCol="1" spcCol="1270" anchor="t" anchorCtr="0">
          <a:noAutofit/>
        </a:bodyPr>
        <a:lstStyle/>
        <a:p>
          <a:pPr lvl="0" algn="l" defTabSz="1422400" rtl="0">
            <a:lnSpc>
              <a:spcPct val="90000"/>
            </a:lnSpc>
            <a:spcBef>
              <a:spcPct val="0"/>
            </a:spcBef>
            <a:spcAft>
              <a:spcPct val="35000"/>
            </a:spcAft>
          </a:pPr>
          <a:r>
            <a:rPr lang="ca-ES" sz="3200" kern="1200" noProof="0" dirty="0" smtClean="0">
              <a:latin typeface="+mn-lt"/>
            </a:rPr>
            <a:t>Primera onada</a:t>
          </a:r>
          <a:endParaRPr lang="ca-ES" sz="3200" kern="1200" noProof="0" dirty="0">
            <a:latin typeface="+mn-lt"/>
          </a:endParaRPr>
        </a:p>
      </dsp:txBody>
      <dsp:txXfrm rot="16200000">
        <a:off x="-1737815" y="1737821"/>
        <a:ext cx="4310390" cy="834758"/>
      </dsp:txXfrm>
    </dsp:sp>
    <dsp:sp modelId="{C9E974A9-F006-4330-AE0F-8BBB311DB89D}">
      <dsp:nvSpPr>
        <dsp:cNvPr id="0" name=""/>
        <dsp:cNvSpPr/>
      </dsp:nvSpPr>
      <dsp:spPr>
        <a:xfrm>
          <a:off x="834758" y="5"/>
          <a:ext cx="3109474" cy="5256573"/>
        </a:xfrm>
        <a:prstGeom prst="rect">
          <a:avLst/>
        </a:prstGeom>
        <a:noFill/>
        <a:ln>
          <a:noFill/>
        </a:ln>
        <a:effectLst/>
        <a:scene3d>
          <a:camera prst="orthographicFront">
            <a:rot lat="0" lon="0" rev="0"/>
          </a:camera>
          <a:lightRig rig="brightRoom" dir="tl">
            <a:rot lat="0" lon="0" rev="18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82296" rIns="0" bIns="0" numCol="1" spcCol="1270" anchor="t" anchorCtr="0">
          <a:noAutofit/>
        </a:bodyPr>
        <a:lstStyle/>
        <a:p>
          <a:pPr lvl="0" algn="l" defTabSz="1066800" rtl="0">
            <a:lnSpc>
              <a:spcPct val="90000"/>
            </a:lnSpc>
            <a:spcBef>
              <a:spcPct val="0"/>
            </a:spcBef>
            <a:spcAft>
              <a:spcPts val="300"/>
            </a:spcAft>
          </a:pPr>
          <a:r>
            <a:rPr lang="ca-ES" sz="2400" kern="1200" noProof="0" dirty="0" smtClean="0">
              <a:solidFill>
                <a:srgbClr val="C00000"/>
              </a:solidFill>
              <a:latin typeface="Comic Sans MS" panose="030F0702030302020204" pitchFamily="66" charset="0"/>
            </a:rPr>
            <a:t>2011-2012: 1ª onada</a:t>
          </a:r>
        </a:p>
        <a:p>
          <a:pPr lvl="0" algn="l" defTabSz="1066800" rtl="0">
            <a:lnSpc>
              <a:spcPct val="90000"/>
            </a:lnSpc>
            <a:spcBef>
              <a:spcPct val="0"/>
            </a:spcBef>
            <a:spcAft>
              <a:spcPct val="35000"/>
            </a:spcAft>
          </a:pPr>
          <a:r>
            <a:rPr lang="ca-ES" sz="2400" kern="1200" noProof="0" dirty="0" smtClean="0">
              <a:latin typeface="Comic Sans MS" panose="030F0702030302020204" pitchFamily="66" charset="0"/>
            </a:rPr>
            <a:t>Es posa a prova els qüestionaris a 14 països amb tres grups d’edat: 8, 10, i 12 anys</a:t>
          </a:r>
          <a:endParaRPr lang="ca-ES" sz="2400" kern="1200" noProof="0" dirty="0">
            <a:latin typeface="Comic Sans MS" panose="030F0702030302020204" pitchFamily="66" charset="0"/>
          </a:endParaRPr>
        </a:p>
        <a:p>
          <a:pPr lvl="0" algn="l" defTabSz="1066800" rtl="0">
            <a:lnSpc>
              <a:spcPct val="90000"/>
            </a:lnSpc>
            <a:spcBef>
              <a:spcPct val="0"/>
            </a:spcBef>
            <a:spcAft>
              <a:spcPts val="300"/>
            </a:spcAft>
          </a:pPr>
          <a:r>
            <a:rPr lang="ca-ES" sz="2400" kern="1200" noProof="0" dirty="0" smtClean="0">
              <a:solidFill>
                <a:srgbClr val="C00000"/>
              </a:solidFill>
              <a:latin typeface="Comic Sans MS" panose="030F0702030302020204" pitchFamily="66" charset="0"/>
            </a:rPr>
            <a:t>Inicis del 2013</a:t>
          </a:r>
          <a:r>
            <a:rPr lang="ca-ES" sz="2400" kern="1200" noProof="0" dirty="0" smtClean="0">
              <a:latin typeface="Comic Sans MS" panose="030F0702030302020204" pitchFamily="66" charset="0"/>
            </a:rPr>
            <a:t> </a:t>
          </a:r>
        </a:p>
        <a:p>
          <a:pPr lvl="0" algn="l" defTabSz="1066800" rtl="0">
            <a:lnSpc>
              <a:spcPct val="90000"/>
            </a:lnSpc>
            <a:spcBef>
              <a:spcPct val="0"/>
            </a:spcBef>
            <a:spcAft>
              <a:spcPct val="35000"/>
            </a:spcAft>
          </a:pPr>
          <a:r>
            <a:rPr lang="ca-ES" sz="2400" kern="1200" noProof="0" dirty="0" smtClean="0">
              <a:latin typeface="Comic Sans MS" panose="030F0702030302020204" pitchFamily="66" charset="0"/>
            </a:rPr>
            <a:t>Es revisen i finalitzen els qüestionaris</a:t>
          </a:r>
          <a:endParaRPr lang="ca-ES" sz="2400" kern="1200" noProof="0" dirty="0">
            <a:latin typeface="Comic Sans MS" panose="030F0702030302020204" pitchFamily="66" charset="0"/>
          </a:endParaRPr>
        </a:p>
        <a:p>
          <a:pPr lvl="0" algn="l" defTabSz="1066800" rtl="0">
            <a:lnSpc>
              <a:spcPct val="90000"/>
            </a:lnSpc>
            <a:spcBef>
              <a:spcPct val="0"/>
            </a:spcBef>
            <a:spcAft>
              <a:spcPts val="300"/>
            </a:spcAft>
          </a:pPr>
          <a:r>
            <a:rPr lang="ca-ES" sz="2400" kern="1200" noProof="0" dirty="0" smtClean="0">
              <a:solidFill>
                <a:srgbClr val="C00000"/>
              </a:solidFill>
              <a:latin typeface="Comic Sans MS" panose="030F0702030302020204" pitchFamily="66" charset="0"/>
            </a:rPr>
            <a:t>Estiu 2013 </a:t>
          </a:r>
        </a:p>
        <a:p>
          <a:pPr lvl="0" algn="l" defTabSz="1066800" rtl="0">
            <a:lnSpc>
              <a:spcPct val="90000"/>
            </a:lnSpc>
            <a:spcBef>
              <a:spcPct val="0"/>
            </a:spcBef>
            <a:spcAft>
              <a:spcPct val="35000"/>
            </a:spcAft>
          </a:pPr>
          <a:r>
            <a:rPr lang="ca-ES" sz="2400" kern="1200" noProof="0" dirty="0" smtClean="0">
              <a:latin typeface="Comic Sans MS" panose="030F0702030302020204" pitchFamily="66" charset="0"/>
            </a:rPr>
            <a:t>Es crea una base de dades global</a:t>
          </a:r>
          <a:endParaRPr lang="ca-ES" sz="2400" kern="1200" noProof="0" dirty="0">
            <a:latin typeface="Comic Sans MS" panose="030F0702030302020204" pitchFamily="66" charset="0"/>
          </a:endParaRPr>
        </a:p>
      </dsp:txBody>
      <dsp:txXfrm>
        <a:off x="834758" y="5"/>
        <a:ext cx="3109474" cy="5256573"/>
      </dsp:txXfrm>
    </dsp:sp>
    <dsp:sp modelId="{D0245810-A3CD-4E17-BEDA-E9CB12EC78DD}">
      <dsp:nvSpPr>
        <dsp:cNvPr id="0" name=""/>
        <dsp:cNvSpPr/>
      </dsp:nvSpPr>
      <dsp:spPr>
        <a:xfrm>
          <a:off x="4321513" y="5"/>
          <a:ext cx="4173791" cy="5008550"/>
        </a:xfrm>
        <a:prstGeom prst="roundRect">
          <a:avLst>
            <a:gd name="adj" fmla="val 5000"/>
          </a:avLst>
        </a:prstGeom>
        <a:solidFill>
          <a:schemeClr val="accent4">
            <a:hueOff val="-2150360"/>
            <a:satOff val="19087"/>
            <a:lumOff val="-6471"/>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2150360"/>
              <a:satOff val="19087"/>
              <a:lumOff val="-6471"/>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109728" rIns="142240" bIns="0" numCol="1" spcCol="1270" anchor="t" anchorCtr="0">
          <a:noAutofit/>
        </a:bodyPr>
        <a:lstStyle/>
        <a:p>
          <a:pPr lvl="0" algn="l" defTabSz="1422400" rtl="0">
            <a:lnSpc>
              <a:spcPct val="90000"/>
            </a:lnSpc>
            <a:spcBef>
              <a:spcPct val="0"/>
            </a:spcBef>
            <a:spcAft>
              <a:spcPct val="35000"/>
            </a:spcAft>
          </a:pPr>
          <a:r>
            <a:rPr lang="ca-ES" sz="3200" kern="1200" noProof="0" dirty="0" smtClean="0">
              <a:latin typeface="+mn-lt"/>
            </a:rPr>
            <a:t>Recerca complerta</a:t>
          </a:r>
          <a:endParaRPr lang="ca-ES" sz="3200" kern="1200" noProof="0" dirty="0">
            <a:latin typeface="+mn-lt"/>
          </a:endParaRPr>
        </a:p>
      </dsp:txBody>
      <dsp:txXfrm rot="16200000">
        <a:off x="2685386" y="1636131"/>
        <a:ext cx="4107011" cy="834758"/>
      </dsp:txXfrm>
    </dsp:sp>
    <dsp:sp modelId="{7C362D87-B740-46E3-8344-68F502AD856F}">
      <dsp:nvSpPr>
        <dsp:cNvPr id="0" name=""/>
        <dsp:cNvSpPr/>
      </dsp:nvSpPr>
      <dsp:spPr>
        <a:xfrm rot="5400000">
          <a:off x="3974405" y="3980032"/>
          <a:ext cx="735953" cy="626068"/>
        </a:xfrm>
        <a:prstGeom prst="flowChartExtra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sp>
    <dsp:sp modelId="{044A1232-9A61-4C1B-8289-B1435A43DCB5}">
      <dsp:nvSpPr>
        <dsp:cNvPr id="0" name=""/>
        <dsp:cNvSpPr/>
      </dsp:nvSpPr>
      <dsp:spPr>
        <a:xfrm>
          <a:off x="5156271" y="5"/>
          <a:ext cx="3109474" cy="5008550"/>
        </a:xfrm>
        <a:prstGeom prst="rect">
          <a:avLst/>
        </a:prstGeom>
        <a:noFill/>
        <a:ln>
          <a:noFill/>
        </a:ln>
        <a:effectLst/>
        <a:scene3d>
          <a:camera prst="orthographicFront">
            <a:rot lat="0" lon="0" rev="0"/>
          </a:camera>
          <a:lightRig rig="brightRoom" dir="tl">
            <a:rot lat="0" lon="0" rev="18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89154" rIns="0" bIns="0" numCol="1" spcCol="1270" anchor="t" anchorCtr="0">
          <a:noAutofit/>
        </a:bodyPr>
        <a:lstStyle/>
        <a:p>
          <a:pPr lvl="0" algn="l" defTabSz="1155700" rtl="0">
            <a:lnSpc>
              <a:spcPct val="90000"/>
            </a:lnSpc>
            <a:spcBef>
              <a:spcPct val="0"/>
            </a:spcBef>
            <a:spcAft>
              <a:spcPts val="300"/>
            </a:spcAft>
          </a:pPr>
          <a:r>
            <a:rPr lang="ca-ES" sz="2600" kern="1200" noProof="0" dirty="0" smtClean="0">
              <a:solidFill>
                <a:srgbClr val="C00000"/>
              </a:solidFill>
              <a:latin typeface="Comic Sans MS" panose="030F0702030302020204" pitchFamily="66" charset="0"/>
            </a:rPr>
            <a:t>Tardor-Hivern 2013:</a:t>
          </a:r>
        </a:p>
        <a:p>
          <a:pPr lvl="0" algn="l" defTabSz="1155700" rtl="0">
            <a:lnSpc>
              <a:spcPct val="90000"/>
            </a:lnSpc>
            <a:spcBef>
              <a:spcPct val="0"/>
            </a:spcBef>
            <a:spcAft>
              <a:spcPts val="300"/>
            </a:spcAft>
          </a:pPr>
          <a:r>
            <a:rPr lang="ca-ES" sz="2600" kern="1200" noProof="0" dirty="0" smtClean="0">
              <a:solidFill>
                <a:srgbClr val="C00000"/>
              </a:solidFill>
              <a:latin typeface="Comic Sans MS" panose="030F0702030302020204" pitchFamily="66" charset="0"/>
            </a:rPr>
            <a:t>Segona onada</a:t>
          </a:r>
        </a:p>
        <a:p>
          <a:pPr lvl="0" algn="l" defTabSz="1155700" rtl="0">
            <a:lnSpc>
              <a:spcPct val="90000"/>
            </a:lnSpc>
            <a:spcBef>
              <a:spcPct val="0"/>
            </a:spcBef>
            <a:spcAft>
              <a:spcPts val="300"/>
            </a:spcAft>
          </a:pPr>
          <a:r>
            <a:rPr lang="ca-ES" sz="2600" kern="1200" noProof="0" dirty="0" smtClean="0">
              <a:latin typeface="Comic Sans MS" panose="030F0702030302020204" pitchFamily="66" charset="0"/>
            </a:rPr>
            <a:t> </a:t>
          </a:r>
        </a:p>
        <a:p>
          <a:pPr lvl="0" algn="l" defTabSz="1155700" rtl="0">
            <a:lnSpc>
              <a:spcPct val="90000"/>
            </a:lnSpc>
            <a:spcBef>
              <a:spcPct val="0"/>
            </a:spcBef>
            <a:spcAft>
              <a:spcPct val="35000"/>
            </a:spcAft>
          </a:pPr>
          <a:r>
            <a:rPr lang="ca-ES" sz="2600" kern="1200" noProof="0" dirty="0" smtClean="0">
              <a:latin typeface="Comic Sans MS" panose="030F0702030302020204" pitchFamily="66" charset="0"/>
            </a:rPr>
            <a:t>Mostres representatives de 15 països o regions </a:t>
          </a:r>
          <a:endParaRPr lang="ca-ES" sz="2600" kern="1200" noProof="0" dirty="0">
            <a:latin typeface="Comic Sans MS" panose="030F0702030302020204" pitchFamily="66" charset="0"/>
          </a:endParaRPr>
        </a:p>
        <a:p>
          <a:pPr lvl="0" algn="l" defTabSz="1155700" rtl="0">
            <a:lnSpc>
              <a:spcPct val="90000"/>
            </a:lnSpc>
            <a:spcBef>
              <a:spcPct val="0"/>
            </a:spcBef>
            <a:spcAft>
              <a:spcPct val="35000"/>
            </a:spcAft>
          </a:pPr>
          <a:r>
            <a:rPr lang="ca-ES" sz="2600" kern="1200" noProof="0" dirty="0" smtClean="0">
              <a:latin typeface="Comic Sans MS" panose="030F0702030302020204" pitchFamily="66" charset="0"/>
            </a:rPr>
            <a:t>Amb el suport de la </a:t>
          </a:r>
          <a:r>
            <a:rPr lang="ca-ES" sz="2600" kern="1200" noProof="0" dirty="0" err="1" smtClean="0">
              <a:latin typeface="Comic Sans MS" panose="030F0702030302020204" pitchFamily="66" charset="0"/>
            </a:rPr>
            <a:t>Jacobs</a:t>
          </a:r>
          <a:r>
            <a:rPr lang="ca-ES" sz="2600" kern="1200" noProof="0" dirty="0" smtClean="0">
              <a:latin typeface="Comic Sans MS" panose="030F0702030302020204" pitchFamily="66" charset="0"/>
            </a:rPr>
            <a:t> Foundation</a:t>
          </a:r>
          <a:endParaRPr lang="ca-ES" sz="2600" kern="1200" noProof="0" dirty="0">
            <a:latin typeface="Comic Sans MS" panose="030F0702030302020204" pitchFamily="66" charset="0"/>
          </a:endParaRPr>
        </a:p>
        <a:p>
          <a:pPr lvl="0" algn="l" defTabSz="800100" rtl="0">
            <a:lnSpc>
              <a:spcPct val="90000"/>
            </a:lnSpc>
            <a:spcBef>
              <a:spcPct val="0"/>
            </a:spcBef>
            <a:spcAft>
              <a:spcPct val="35000"/>
            </a:spcAft>
          </a:pPr>
          <a:endParaRPr lang="ca-ES" sz="1800" kern="1200" noProof="0" dirty="0">
            <a:latin typeface="+mn-lt"/>
          </a:endParaRPr>
        </a:p>
      </dsp:txBody>
      <dsp:txXfrm>
        <a:off x="5156271" y="5"/>
        <a:ext cx="3109474" cy="5008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0C651-0D35-4104-9FC0-DBA9CB5E1E28}">
      <dsp:nvSpPr>
        <dsp:cNvPr id="0" name=""/>
        <dsp:cNvSpPr/>
      </dsp:nvSpPr>
      <dsp:spPr>
        <a:xfrm flipH="1">
          <a:off x="0" y="78755"/>
          <a:ext cx="4176078" cy="431729"/>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ca-ES" sz="1800" b="1" kern="1200" noProof="0" dirty="0" smtClean="0">
              <a:solidFill>
                <a:schemeClr val="bg1"/>
              </a:solidFill>
              <a:effectLst/>
            </a:rPr>
            <a:t>Tu</a:t>
          </a:r>
          <a:endParaRPr lang="ca-ES" sz="2000" kern="1200" noProof="0" dirty="0">
            <a:solidFill>
              <a:schemeClr val="bg1"/>
            </a:solidFill>
          </a:endParaRPr>
        </a:p>
      </dsp:txBody>
      <dsp:txXfrm>
        <a:off x="21075" y="99830"/>
        <a:ext cx="4133928" cy="389579"/>
      </dsp:txXfrm>
    </dsp:sp>
    <dsp:sp modelId="{EEEE3FB7-A7FF-4ED2-AB77-FD2D0A49A40F}">
      <dsp:nvSpPr>
        <dsp:cNvPr id="0" name=""/>
        <dsp:cNvSpPr/>
      </dsp:nvSpPr>
      <dsp:spPr>
        <a:xfrm>
          <a:off x="0" y="495870"/>
          <a:ext cx="4176078"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591"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ca-ES" sz="1800" kern="1200" noProof="0" dirty="0" err="1" smtClean="0">
              <a:solidFill>
                <a:schemeClr val="tx1"/>
              </a:solidFill>
            </a:rPr>
            <a:t>Edad</a:t>
          </a:r>
          <a:endParaRPr lang="ca-ES" sz="1800" kern="1200" noProof="0" dirty="0">
            <a:solidFill>
              <a:schemeClr val="tx1"/>
            </a:solidFill>
          </a:endParaRPr>
        </a:p>
        <a:p>
          <a:pPr marL="171450" lvl="1" indent="-171450" algn="l" defTabSz="800100">
            <a:lnSpc>
              <a:spcPct val="90000"/>
            </a:lnSpc>
            <a:spcBef>
              <a:spcPct val="0"/>
            </a:spcBef>
            <a:spcAft>
              <a:spcPct val="20000"/>
            </a:spcAft>
            <a:buChar char="••"/>
          </a:pPr>
          <a:r>
            <a:rPr lang="ca-ES" sz="1800" b="0" kern="1200" noProof="0" dirty="0" smtClean="0">
              <a:solidFill>
                <a:schemeClr val="tx1"/>
              </a:solidFill>
              <a:effectLst/>
            </a:rPr>
            <a:t>Sexe</a:t>
          </a:r>
          <a:endParaRPr lang="ca-ES" sz="1800" b="0" kern="1200" noProof="0" dirty="0">
            <a:solidFill>
              <a:schemeClr val="tx1"/>
            </a:solidFill>
            <a:effectLst/>
          </a:endParaRPr>
        </a:p>
        <a:p>
          <a:pPr marL="171450" lvl="1" indent="-171450" algn="l" defTabSz="800100">
            <a:lnSpc>
              <a:spcPct val="90000"/>
            </a:lnSpc>
            <a:spcBef>
              <a:spcPct val="0"/>
            </a:spcBef>
            <a:spcAft>
              <a:spcPct val="20000"/>
            </a:spcAft>
            <a:buChar char="••"/>
          </a:pPr>
          <a:r>
            <a:rPr lang="ca-ES" sz="1800" b="0" kern="1200" noProof="0" dirty="0" smtClean="0">
              <a:solidFill>
                <a:schemeClr val="tx1"/>
              </a:solidFill>
              <a:effectLst/>
            </a:rPr>
            <a:t>Lloc on vius</a:t>
          </a:r>
          <a:endParaRPr lang="ca-ES" sz="1800" b="0" kern="1200" noProof="0" dirty="0">
            <a:solidFill>
              <a:schemeClr val="tx1"/>
            </a:solidFill>
            <a:effectLst/>
          </a:endParaRPr>
        </a:p>
      </dsp:txBody>
      <dsp:txXfrm>
        <a:off x="0" y="495870"/>
        <a:ext cx="4176078" cy="912870"/>
      </dsp:txXfrm>
    </dsp:sp>
    <dsp:sp modelId="{E1742C64-2BEC-4E57-88E9-E5E3A23A9E2C}">
      <dsp:nvSpPr>
        <dsp:cNvPr id="0" name=""/>
        <dsp:cNvSpPr/>
      </dsp:nvSpPr>
      <dsp:spPr>
        <a:xfrm>
          <a:off x="0" y="1385534"/>
          <a:ext cx="4176078" cy="431729"/>
        </a:xfrm>
        <a:prstGeom prst="roundRect">
          <a:avLst/>
        </a:prstGeom>
        <a:solidFill>
          <a:schemeClr val="accent2">
            <a:hueOff val="-184307"/>
            <a:satOff val="22167"/>
            <a:lumOff val="2549"/>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ca-ES" sz="1800" b="1" kern="1200" noProof="0" dirty="0" smtClean="0">
              <a:solidFill>
                <a:schemeClr val="bg1"/>
              </a:solidFill>
              <a:effectLst/>
            </a:rPr>
            <a:t>La teva casa i les persones amb qui vius</a:t>
          </a:r>
          <a:endParaRPr lang="ca-ES" sz="1800" kern="1200" noProof="0" dirty="0">
            <a:solidFill>
              <a:schemeClr val="bg1"/>
            </a:solidFill>
          </a:endParaRPr>
        </a:p>
      </dsp:txBody>
      <dsp:txXfrm>
        <a:off x="21075" y="1406609"/>
        <a:ext cx="4133928" cy="389579"/>
      </dsp:txXfrm>
    </dsp:sp>
    <dsp:sp modelId="{8E7D923E-F41B-4402-B777-97DD86D045C4}">
      <dsp:nvSpPr>
        <dsp:cNvPr id="0" name=""/>
        <dsp:cNvSpPr/>
      </dsp:nvSpPr>
      <dsp:spPr>
        <a:xfrm>
          <a:off x="0" y="1840470"/>
          <a:ext cx="4176078"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591"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ca-ES" sz="1800" kern="1200" noProof="0" dirty="0" smtClean="0">
              <a:solidFill>
                <a:schemeClr val="tx1"/>
              </a:solidFill>
            </a:rPr>
            <a:t>Lloc on dorms</a:t>
          </a:r>
          <a:endParaRPr lang="ca-ES" sz="1800" kern="1200" noProof="0" dirty="0">
            <a:solidFill>
              <a:schemeClr val="tx1"/>
            </a:solidFill>
          </a:endParaRPr>
        </a:p>
        <a:p>
          <a:pPr marL="171450" lvl="1" indent="-171450" algn="l" defTabSz="800100">
            <a:lnSpc>
              <a:spcPct val="90000"/>
            </a:lnSpc>
            <a:spcBef>
              <a:spcPct val="0"/>
            </a:spcBef>
            <a:spcAft>
              <a:spcPct val="20000"/>
            </a:spcAft>
            <a:buChar char="••"/>
          </a:pPr>
          <a:r>
            <a:rPr lang="ca-ES" sz="1800" kern="1200" noProof="0" dirty="0" smtClean="0">
              <a:solidFill>
                <a:schemeClr val="tx1"/>
              </a:solidFill>
            </a:rPr>
            <a:t>La casa en la que vius</a:t>
          </a:r>
          <a:endParaRPr lang="ca-ES" sz="1800" kern="1200" noProof="0" dirty="0">
            <a:solidFill>
              <a:schemeClr val="tx1"/>
            </a:solidFill>
          </a:endParaRPr>
        </a:p>
        <a:p>
          <a:pPr marL="171450" lvl="1" indent="-171450" algn="l" defTabSz="800100">
            <a:lnSpc>
              <a:spcPct val="90000"/>
            </a:lnSpc>
            <a:spcBef>
              <a:spcPct val="0"/>
            </a:spcBef>
            <a:spcAft>
              <a:spcPct val="20000"/>
            </a:spcAft>
            <a:buChar char="••"/>
          </a:pPr>
          <a:r>
            <a:rPr lang="ca-ES" sz="1800" b="0" kern="1200" noProof="0" dirty="0" smtClean="0">
              <a:solidFill>
                <a:schemeClr val="tx1"/>
              </a:solidFill>
              <a:effectLst/>
            </a:rPr>
            <a:t>Persones amb qui vius</a:t>
          </a:r>
          <a:endParaRPr lang="ca-ES" sz="1800" b="0" kern="1200" noProof="0" dirty="0">
            <a:solidFill>
              <a:schemeClr val="tx1"/>
            </a:solidFill>
            <a:effectLst/>
          </a:endParaRPr>
        </a:p>
      </dsp:txBody>
      <dsp:txXfrm>
        <a:off x="0" y="1840470"/>
        <a:ext cx="4176078" cy="912870"/>
      </dsp:txXfrm>
    </dsp:sp>
    <dsp:sp modelId="{1B4ED950-7EAB-48A8-B63C-79CC8E24527B}">
      <dsp:nvSpPr>
        <dsp:cNvPr id="0" name=""/>
        <dsp:cNvSpPr/>
      </dsp:nvSpPr>
      <dsp:spPr>
        <a:xfrm>
          <a:off x="0" y="2776545"/>
          <a:ext cx="4176078" cy="431729"/>
        </a:xfrm>
        <a:prstGeom prst="roundRect">
          <a:avLst/>
        </a:prstGeom>
        <a:solidFill>
          <a:schemeClr val="accent2">
            <a:hueOff val="-368613"/>
            <a:satOff val="44335"/>
            <a:lumOff val="5098"/>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ca-ES" sz="1800" kern="1200" noProof="0" dirty="0" smtClean="0">
              <a:solidFill>
                <a:schemeClr val="bg1"/>
              </a:solidFill>
            </a:rPr>
            <a:t>Els diners i les coses que tens</a:t>
          </a:r>
          <a:endParaRPr lang="ca-ES" sz="1800" kern="1200" noProof="0" dirty="0">
            <a:solidFill>
              <a:schemeClr val="bg1"/>
            </a:solidFill>
          </a:endParaRPr>
        </a:p>
      </dsp:txBody>
      <dsp:txXfrm>
        <a:off x="21075" y="2797620"/>
        <a:ext cx="4133928" cy="389579"/>
      </dsp:txXfrm>
    </dsp:sp>
    <dsp:sp modelId="{E510A297-60CF-45AB-A35B-64C4F067DC0F}">
      <dsp:nvSpPr>
        <dsp:cNvPr id="0" name=""/>
        <dsp:cNvSpPr/>
      </dsp:nvSpPr>
      <dsp:spPr>
        <a:xfrm>
          <a:off x="0" y="3185070"/>
          <a:ext cx="4176078"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591"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ca-ES" sz="1800" kern="1200" noProof="0" dirty="0" smtClean="0">
              <a:solidFill>
                <a:schemeClr val="tx1"/>
              </a:solidFill>
            </a:rPr>
            <a:t>Diners de butxaca</a:t>
          </a:r>
          <a:endParaRPr lang="ca-ES" sz="1800" kern="1200" noProof="0" dirty="0">
            <a:solidFill>
              <a:schemeClr val="tx1"/>
            </a:solidFill>
          </a:endParaRPr>
        </a:p>
        <a:p>
          <a:pPr marL="171450" lvl="1" indent="-171450" algn="l" defTabSz="800100">
            <a:lnSpc>
              <a:spcPct val="90000"/>
            </a:lnSpc>
            <a:spcBef>
              <a:spcPct val="0"/>
            </a:spcBef>
            <a:spcAft>
              <a:spcPct val="20000"/>
            </a:spcAft>
            <a:buChar char="••"/>
          </a:pPr>
          <a:r>
            <a:rPr lang="ca-ES" sz="1800" b="0" kern="1200" noProof="0" dirty="0" smtClean="0">
              <a:solidFill>
                <a:schemeClr val="tx1"/>
              </a:solidFill>
              <a:effectLst/>
              <a:latin typeface="Calibri"/>
              <a:ea typeface="Times New Roman"/>
              <a:cs typeface="Times New Roman"/>
            </a:rPr>
            <a:t>8 coses que tens</a:t>
          </a:r>
          <a:endParaRPr lang="ca-ES" sz="1800" kern="1200" noProof="0" dirty="0">
            <a:solidFill>
              <a:schemeClr val="tx1"/>
            </a:solidFill>
          </a:endParaRPr>
        </a:p>
        <a:p>
          <a:pPr marL="171450" lvl="1" indent="-171450" algn="l" defTabSz="800100">
            <a:lnSpc>
              <a:spcPct val="90000"/>
            </a:lnSpc>
            <a:spcBef>
              <a:spcPct val="0"/>
            </a:spcBef>
            <a:spcAft>
              <a:spcPct val="20000"/>
            </a:spcAft>
            <a:buChar char="••"/>
          </a:pPr>
          <a:r>
            <a:rPr lang="ca-ES" sz="1800" b="0" kern="1200" noProof="0" dirty="0" smtClean="0">
              <a:solidFill>
                <a:schemeClr val="tx1"/>
              </a:solidFill>
              <a:effectLst/>
              <a:latin typeface="Calibri"/>
              <a:ea typeface="Times New Roman"/>
              <a:cs typeface="Times New Roman"/>
            </a:rPr>
            <a:t>1 satisfacció amb les coses que tens</a:t>
          </a:r>
          <a:endParaRPr lang="ca-ES" sz="1800" b="0" kern="1200" noProof="0" dirty="0">
            <a:solidFill>
              <a:schemeClr val="tx1"/>
            </a:solidFill>
            <a:effectLst/>
            <a:latin typeface="Times New Roman"/>
            <a:ea typeface="Times New Roman"/>
          </a:endParaRPr>
        </a:p>
      </dsp:txBody>
      <dsp:txXfrm>
        <a:off x="0" y="3185070"/>
        <a:ext cx="4176078" cy="912870"/>
      </dsp:txXfrm>
    </dsp:sp>
    <dsp:sp modelId="{370538F4-B40A-45F9-A368-D16CECC8B8F3}">
      <dsp:nvSpPr>
        <dsp:cNvPr id="0" name=""/>
        <dsp:cNvSpPr/>
      </dsp:nvSpPr>
      <dsp:spPr>
        <a:xfrm>
          <a:off x="0" y="4097940"/>
          <a:ext cx="4176078" cy="431729"/>
        </a:xfrm>
        <a:prstGeom prst="roundRect">
          <a:avLst/>
        </a:prstGeom>
        <a:solidFill>
          <a:schemeClr val="accent2">
            <a:hueOff val="-552920"/>
            <a:satOff val="66502"/>
            <a:lumOff val="7647"/>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ca-ES" sz="1800" b="1" kern="1200" noProof="0" dirty="0" smtClean="0">
              <a:solidFill>
                <a:schemeClr val="bg1"/>
              </a:solidFill>
              <a:effectLst/>
              <a:latin typeface="+mn-lt"/>
              <a:ea typeface="Times New Roman"/>
            </a:rPr>
            <a:t>Els teus amics i les altres persones</a:t>
          </a:r>
          <a:endParaRPr lang="ca-ES" sz="1800" b="1" kern="1200" noProof="0" dirty="0">
            <a:solidFill>
              <a:schemeClr val="bg1"/>
            </a:solidFill>
            <a:effectLst/>
            <a:latin typeface="+mn-lt"/>
            <a:ea typeface="Times New Roman"/>
          </a:endParaRPr>
        </a:p>
      </dsp:txBody>
      <dsp:txXfrm>
        <a:off x="21075" y="4119015"/>
        <a:ext cx="4133928" cy="389579"/>
      </dsp:txXfrm>
    </dsp:sp>
    <dsp:sp modelId="{02D500B4-8D4A-4A1B-8C83-3082C8787B6F}">
      <dsp:nvSpPr>
        <dsp:cNvPr id="0" name=""/>
        <dsp:cNvSpPr/>
      </dsp:nvSpPr>
      <dsp:spPr>
        <a:xfrm>
          <a:off x="0" y="4529670"/>
          <a:ext cx="4176078"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591"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ca-ES" sz="1800" b="0" kern="1200" noProof="0" dirty="0" smtClean="0">
              <a:solidFill>
                <a:schemeClr val="tx1"/>
              </a:solidFill>
              <a:effectLst/>
              <a:latin typeface="Calibri"/>
              <a:cs typeface="Times New Roman"/>
            </a:rPr>
            <a:t>2 grau d’acord</a:t>
          </a:r>
          <a:endParaRPr lang="ca-ES" sz="1800" b="0" kern="1200" noProof="0" dirty="0">
            <a:solidFill>
              <a:schemeClr val="tx1"/>
            </a:solidFill>
            <a:effectLst/>
            <a:latin typeface="Times New Roman"/>
          </a:endParaRPr>
        </a:p>
        <a:p>
          <a:pPr marL="171450" lvl="1" indent="-171450" algn="l" defTabSz="800100">
            <a:lnSpc>
              <a:spcPct val="90000"/>
            </a:lnSpc>
            <a:spcBef>
              <a:spcPct val="0"/>
            </a:spcBef>
            <a:spcAft>
              <a:spcPct val="20000"/>
            </a:spcAft>
            <a:buChar char="••"/>
          </a:pPr>
          <a:r>
            <a:rPr lang="ca-ES" sz="1800" b="0" kern="1200" noProof="0" dirty="0" smtClean="0">
              <a:solidFill>
                <a:schemeClr val="tx1"/>
              </a:solidFill>
              <a:effectLst/>
              <a:latin typeface="Calibri"/>
              <a:ea typeface="Times New Roman"/>
              <a:cs typeface="Times New Roman"/>
            </a:rPr>
            <a:t>3 satisfaccions</a:t>
          </a:r>
          <a:endParaRPr lang="ca-ES" sz="1800" b="0" kern="1200" noProof="0" dirty="0">
            <a:solidFill>
              <a:schemeClr val="tx1"/>
            </a:solidFill>
            <a:effectLst/>
            <a:latin typeface="Times New Roman"/>
            <a:ea typeface="Times New Roman"/>
          </a:endParaRPr>
        </a:p>
        <a:p>
          <a:pPr marL="171450" lvl="1" indent="-171450" algn="l" defTabSz="800100">
            <a:lnSpc>
              <a:spcPct val="90000"/>
            </a:lnSpc>
            <a:spcBef>
              <a:spcPct val="0"/>
            </a:spcBef>
            <a:spcAft>
              <a:spcPct val="20000"/>
            </a:spcAft>
            <a:buChar char="••"/>
          </a:pPr>
          <a:r>
            <a:rPr lang="ca-ES" sz="1800" b="0" kern="1200" noProof="0" dirty="0" smtClean="0">
              <a:solidFill>
                <a:schemeClr val="tx1"/>
              </a:solidFill>
              <a:effectLst/>
              <a:latin typeface="Calibri"/>
              <a:ea typeface="Times New Roman"/>
              <a:cs typeface="Times New Roman"/>
            </a:rPr>
            <a:t>3 activitats</a:t>
          </a:r>
          <a:endParaRPr lang="ca-ES" sz="1800" kern="1200" noProof="0" dirty="0">
            <a:solidFill>
              <a:schemeClr val="tx1"/>
            </a:solidFill>
          </a:endParaRPr>
        </a:p>
      </dsp:txBody>
      <dsp:txXfrm>
        <a:off x="0" y="4529670"/>
        <a:ext cx="4176078" cy="912870"/>
      </dsp:txXfrm>
    </dsp:sp>
    <dsp:sp modelId="{E88B8B87-6EDE-4A6F-BC86-207DCC453ADB}">
      <dsp:nvSpPr>
        <dsp:cNvPr id="0" name=""/>
        <dsp:cNvSpPr/>
      </dsp:nvSpPr>
      <dsp:spPr>
        <a:xfrm>
          <a:off x="0" y="5436840"/>
          <a:ext cx="4176078" cy="431729"/>
        </a:xfrm>
        <a:prstGeom prst="roundRect">
          <a:avLst/>
        </a:prstGeom>
        <a:solidFill>
          <a:schemeClr val="accent2">
            <a:hueOff val="-737226"/>
            <a:satOff val="88670"/>
            <a:lumOff val="10196"/>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ca-ES" sz="1800" kern="1200" noProof="0" dirty="0" smtClean="0">
              <a:solidFill>
                <a:schemeClr val="bg1"/>
              </a:solidFill>
            </a:rPr>
            <a:t>La zona en la que vius</a:t>
          </a:r>
          <a:endParaRPr lang="ca-ES" sz="1800" kern="1200" noProof="0" dirty="0">
            <a:solidFill>
              <a:schemeClr val="bg1"/>
            </a:solidFill>
          </a:endParaRPr>
        </a:p>
      </dsp:txBody>
      <dsp:txXfrm>
        <a:off x="21075" y="5457915"/>
        <a:ext cx="4133928" cy="389579"/>
      </dsp:txXfrm>
    </dsp:sp>
    <dsp:sp modelId="{7126C772-3D20-4D0F-8FE3-4D8D67EEF7B1}">
      <dsp:nvSpPr>
        <dsp:cNvPr id="0" name=""/>
        <dsp:cNvSpPr/>
      </dsp:nvSpPr>
      <dsp:spPr>
        <a:xfrm>
          <a:off x="0" y="5874270"/>
          <a:ext cx="4176078" cy="614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591"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ca-ES" sz="1800" b="0" kern="1200" noProof="0" dirty="0" smtClean="0">
              <a:solidFill>
                <a:schemeClr val="tx1"/>
              </a:solidFill>
              <a:effectLst/>
              <a:latin typeface="Calibri"/>
              <a:ea typeface="Times New Roman"/>
              <a:cs typeface="Times New Roman"/>
            </a:rPr>
            <a:t>3 grau d’acord</a:t>
          </a:r>
          <a:endParaRPr lang="ca-ES" sz="1800" kern="1200" noProof="0" dirty="0">
            <a:solidFill>
              <a:schemeClr val="tx1"/>
            </a:solidFill>
          </a:endParaRPr>
        </a:p>
        <a:p>
          <a:pPr marL="171450" lvl="1" indent="-171450" algn="l" defTabSz="800100">
            <a:lnSpc>
              <a:spcPct val="90000"/>
            </a:lnSpc>
            <a:spcBef>
              <a:spcPct val="0"/>
            </a:spcBef>
            <a:spcAft>
              <a:spcPct val="20000"/>
            </a:spcAft>
            <a:buChar char="••"/>
          </a:pPr>
          <a:r>
            <a:rPr lang="ca-ES" sz="1800" b="0" kern="1200" noProof="0" dirty="0" smtClean="0">
              <a:solidFill>
                <a:schemeClr val="tx1"/>
              </a:solidFill>
              <a:effectLst/>
              <a:latin typeface="Calibri"/>
              <a:ea typeface="Times New Roman"/>
              <a:cs typeface="Times New Roman"/>
            </a:rPr>
            <a:t>4 satisfaccions</a:t>
          </a:r>
          <a:endParaRPr lang="ca-ES" sz="1800" kern="1200" noProof="0" dirty="0">
            <a:solidFill>
              <a:schemeClr val="tx1"/>
            </a:solidFill>
          </a:endParaRPr>
        </a:p>
      </dsp:txBody>
      <dsp:txXfrm>
        <a:off x="0" y="5874270"/>
        <a:ext cx="4176078" cy="6147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42C64-2BEC-4E57-88E9-E5E3A23A9E2C}">
      <dsp:nvSpPr>
        <dsp:cNvPr id="0" name=""/>
        <dsp:cNvSpPr/>
      </dsp:nvSpPr>
      <dsp:spPr>
        <a:xfrm>
          <a:off x="0" y="0"/>
          <a:ext cx="4220433" cy="617760"/>
        </a:xfrm>
        <a:prstGeom prst="roundRect">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ca-ES" sz="1800" b="1" kern="1200" noProof="0" dirty="0" smtClean="0">
              <a:solidFill>
                <a:schemeClr val="bg1"/>
              </a:solidFill>
              <a:effectLst/>
              <a:latin typeface="Calibri"/>
              <a:ea typeface="Times New Roman"/>
              <a:cs typeface="Times New Roman"/>
            </a:rPr>
            <a:t>L’escola</a:t>
          </a:r>
          <a:r>
            <a:rPr lang="en-GB" sz="1800" b="1" kern="1200" dirty="0" smtClean="0">
              <a:solidFill>
                <a:schemeClr val="bg1"/>
              </a:solidFill>
              <a:effectLst/>
              <a:latin typeface="Calibri"/>
              <a:ea typeface="Times New Roman"/>
              <a:cs typeface="Times New Roman"/>
            </a:rPr>
            <a:t> </a:t>
          </a:r>
          <a:endParaRPr lang="en-US" sz="2000" kern="1200" dirty="0">
            <a:solidFill>
              <a:schemeClr val="bg1"/>
            </a:solidFill>
          </a:endParaRPr>
        </a:p>
      </dsp:txBody>
      <dsp:txXfrm>
        <a:off x="30157" y="30157"/>
        <a:ext cx="4160119" cy="557446"/>
      </dsp:txXfrm>
    </dsp:sp>
    <dsp:sp modelId="{8E7D923E-F41B-4402-B777-97DD86D045C4}">
      <dsp:nvSpPr>
        <dsp:cNvPr id="0" name=""/>
        <dsp:cNvSpPr/>
      </dsp:nvSpPr>
      <dsp:spPr>
        <a:xfrm>
          <a:off x="0" y="636292"/>
          <a:ext cx="4220433" cy="922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999"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ca-ES" sz="1800" b="0" kern="1200" noProof="0" dirty="0" smtClean="0">
              <a:solidFill>
                <a:schemeClr val="tx1"/>
              </a:solidFill>
              <a:effectLst/>
              <a:latin typeface="Calibri"/>
              <a:ea typeface="Times New Roman"/>
              <a:cs typeface="Times New Roman"/>
            </a:rPr>
            <a:t>4 grau d’acord</a:t>
          </a:r>
          <a:endParaRPr lang="ca-ES" sz="1800" kern="1200" noProof="0" dirty="0">
            <a:solidFill>
              <a:schemeClr val="tx1"/>
            </a:solidFill>
          </a:endParaRPr>
        </a:p>
        <a:p>
          <a:pPr marL="171450" lvl="1" indent="-171450" algn="l" defTabSz="800100">
            <a:lnSpc>
              <a:spcPct val="90000"/>
            </a:lnSpc>
            <a:spcBef>
              <a:spcPct val="0"/>
            </a:spcBef>
            <a:spcAft>
              <a:spcPct val="20000"/>
            </a:spcAft>
            <a:buChar char="••"/>
          </a:pPr>
          <a:r>
            <a:rPr lang="ca-ES" sz="1800" b="0" kern="1200" noProof="0" dirty="0" smtClean="0">
              <a:solidFill>
                <a:schemeClr val="tx1"/>
              </a:solidFill>
              <a:effectLst/>
              <a:latin typeface="Calibri"/>
              <a:ea typeface="Times New Roman"/>
              <a:cs typeface="Times New Roman"/>
            </a:rPr>
            <a:t>2 </a:t>
          </a:r>
          <a:r>
            <a:rPr lang="ca-ES" sz="1800" b="0" i="1" kern="1200" noProof="0" dirty="0" err="1" smtClean="0">
              <a:solidFill>
                <a:schemeClr val="tx1"/>
              </a:solidFill>
              <a:effectLst/>
              <a:latin typeface="Calibri"/>
              <a:ea typeface="Times New Roman"/>
              <a:cs typeface="Times New Roman"/>
            </a:rPr>
            <a:t>bulling</a:t>
          </a:r>
          <a:endParaRPr lang="ca-ES" sz="1800" b="0" i="1" kern="1200" noProof="0" dirty="0">
            <a:solidFill>
              <a:schemeClr val="tx1"/>
            </a:solidFill>
            <a:effectLst/>
            <a:latin typeface="Times New Roman"/>
            <a:ea typeface="Times New Roman"/>
          </a:endParaRPr>
        </a:p>
        <a:p>
          <a:pPr marL="171450" lvl="1" indent="-171450" algn="l" defTabSz="800100">
            <a:lnSpc>
              <a:spcPct val="90000"/>
            </a:lnSpc>
            <a:spcBef>
              <a:spcPct val="0"/>
            </a:spcBef>
            <a:spcAft>
              <a:spcPct val="20000"/>
            </a:spcAft>
            <a:buChar char="••"/>
          </a:pPr>
          <a:r>
            <a:rPr lang="ca-ES" sz="1800" b="0" kern="1200" noProof="0" dirty="0" smtClean="0">
              <a:solidFill>
                <a:schemeClr val="tx1"/>
              </a:solidFill>
              <a:effectLst/>
              <a:latin typeface="Calibri"/>
              <a:ea typeface="Times New Roman"/>
              <a:cs typeface="Times New Roman"/>
            </a:rPr>
            <a:t>6 satisfaccions</a:t>
          </a:r>
          <a:endParaRPr lang="ca-ES" sz="1800" b="0" kern="1200" noProof="0" dirty="0">
            <a:solidFill>
              <a:schemeClr val="tx1"/>
            </a:solidFill>
            <a:effectLst/>
            <a:latin typeface="Times New Roman"/>
            <a:ea typeface="Times New Roman"/>
          </a:endParaRPr>
        </a:p>
      </dsp:txBody>
      <dsp:txXfrm>
        <a:off x="0" y="636292"/>
        <a:ext cx="4220433" cy="922185"/>
      </dsp:txXfrm>
    </dsp:sp>
    <dsp:sp modelId="{1B4ED950-7EAB-48A8-B63C-79CC8E24527B}">
      <dsp:nvSpPr>
        <dsp:cNvPr id="0" name=""/>
        <dsp:cNvSpPr/>
      </dsp:nvSpPr>
      <dsp:spPr>
        <a:xfrm>
          <a:off x="0" y="1572369"/>
          <a:ext cx="4220433" cy="617760"/>
        </a:xfrm>
        <a:prstGeom prst="roundRect">
          <a:avLst/>
        </a:prstGeom>
        <a:solidFill>
          <a:schemeClr val="accent3">
            <a:hueOff val="613099"/>
            <a:satOff val="-20281"/>
            <a:lumOff val="-294"/>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ca-ES" sz="1800" b="1" kern="1200" noProof="0" dirty="0" smtClean="0">
              <a:solidFill>
                <a:schemeClr val="bg1"/>
              </a:solidFill>
              <a:effectLst/>
              <a:latin typeface="Calibri"/>
              <a:ea typeface="Times New Roman"/>
              <a:cs typeface="Times New Roman"/>
            </a:rPr>
            <a:t>Com utilitzes el teu temps</a:t>
          </a:r>
          <a:endParaRPr lang="ca-ES" sz="1800" kern="1200" noProof="0" dirty="0">
            <a:solidFill>
              <a:schemeClr val="bg1"/>
            </a:solidFill>
          </a:endParaRPr>
        </a:p>
      </dsp:txBody>
      <dsp:txXfrm>
        <a:off x="30157" y="1602526"/>
        <a:ext cx="4160119" cy="557446"/>
      </dsp:txXfrm>
    </dsp:sp>
    <dsp:sp modelId="{E510A297-60CF-45AB-A35B-64C4F067DC0F}">
      <dsp:nvSpPr>
        <dsp:cNvPr id="0" name=""/>
        <dsp:cNvSpPr/>
      </dsp:nvSpPr>
      <dsp:spPr>
        <a:xfrm>
          <a:off x="0" y="2176237"/>
          <a:ext cx="4220433"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999"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ca-ES" sz="1800" b="0" kern="1200" noProof="0" dirty="0" smtClean="0">
              <a:solidFill>
                <a:schemeClr val="tx1"/>
              </a:solidFill>
              <a:effectLst/>
              <a:latin typeface="Calibri"/>
              <a:ea typeface="Times New Roman"/>
              <a:cs typeface="Times New Roman"/>
            </a:rPr>
            <a:t>Llista activitats</a:t>
          </a:r>
          <a:endParaRPr lang="ca-ES" sz="1800" kern="1200" noProof="0" dirty="0">
            <a:solidFill>
              <a:schemeClr val="tx1"/>
            </a:solidFill>
          </a:endParaRPr>
        </a:p>
      </dsp:txBody>
      <dsp:txXfrm>
        <a:off x="0" y="2176237"/>
        <a:ext cx="4220433" cy="546480"/>
      </dsp:txXfrm>
    </dsp:sp>
    <dsp:sp modelId="{370538F4-B40A-45F9-A368-D16CECC8B8F3}">
      <dsp:nvSpPr>
        <dsp:cNvPr id="0" name=""/>
        <dsp:cNvSpPr/>
      </dsp:nvSpPr>
      <dsp:spPr>
        <a:xfrm>
          <a:off x="0" y="2722717"/>
          <a:ext cx="4220433" cy="617760"/>
        </a:xfrm>
        <a:prstGeom prst="roundRect">
          <a:avLst/>
        </a:prstGeom>
        <a:solidFill>
          <a:schemeClr val="accent3">
            <a:hueOff val="1226198"/>
            <a:satOff val="-40562"/>
            <a:lumOff val="-588"/>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ca-ES" sz="1800" b="1" kern="1200" noProof="0" dirty="0" smtClean="0">
              <a:solidFill>
                <a:schemeClr val="bg1"/>
              </a:solidFill>
              <a:effectLst/>
              <a:latin typeface="+mn-lt"/>
              <a:ea typeface="Times New Roman"/>
              <a:cs typeface="Times New Roman"/>
            </a:rPr>
            <a:t>Més coses sobre tu</a:t>
          </a:r>
          <a:endParaRPr lang="ca-ES" sz="1800" b="1" kern="1200" noProof="0" dirty="0">
            <a:solidFill>
              <a:schemeClr val="bg1"/>
            </a:solidFill>
            <a:effectLst/>
            <a:latin typeface="+mn-lt"/>
            <a:ea typeface="Times New Roman"/>
          </a:endParaRPr>
        </a:p>
      </dsp:txBody>
      <dsp:txXfrm>
        <a:off x="30157" y="2752874"/>
        <a:ext cx="4160119" cy="557446"/>
      </dsp:txXfrm>
    </dsp:sp>
    <dsp:sp modelId="{02D500B4-8D4A-4A1B-8C83-3082C8787B6F}">
      <dsp:nvSpPr>
        <dsp:cNvPr id="0" name=""/>
        <dsp:cNvSpPr/>
      </dsp:nvSpPr>
      <dsp:spPr>
        <a:xfrm>
          <a:off x="0" y="3340477"/>
          <a:ext cx="4220433" cy="614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999"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ca-ES" sz="1800" b="0" kern="1200" noProof="0" dirty="0" smtClean="0">
              <a:solidFill>
                <a:schemeClr val="tx1"/>
              </a:solidFill>
              <a:effectLst/>
              <a:latin typeface="+mn-lt"/>
              <a:ea typeface="Times New Roman"/>
              <a:cs typeface="Times New Roman"/>
            </a:rPr>
            <a:t>9 satisfaccions</a:t>
          </a:r>
          <a:endParaRPr lang="ca-ES" sz="1800" b="0" kern="1200" noProof="0" dirty="0">
            <a:solidFill>
              <a:schemeClr val="tx1"/>
            </a:solidFill>
            <a:effectLst/>
            <a:latin typeface="+mn-lt"/>
          </a:endParaRPr>
        </a:p>
        <a:p>
          <a:pPr marL="171450" lvl="1" indent="-171450" algn="l" defTabSz="800100">
            <a:lnSpc>
              <a:spcPct val="90000"/>
            </a:lnSpc>
            <a:spcBef>
              <a:spcPct val="0"/>
            </a:spcBef>
            <a:spcAft>
              <a:spcPct val="20000"/>
            </a:spcAft>
            <a:buChar char="••"/>
          </a:pPr>
          <a:r>
            <a:rPr lang="ca-ES" sz="1800" b="0" kern="1200" noProof="0" dirty="0" smtClean="0">
              <a:solidFill>
                <a:schemeClr val="tx1"/>
              </a:solidFill>
              <a:effectLst/>
              <a:latin typeface="+mn-lt"/>
              <a:ea typeface="Times New Roman"/>
              <a:cs typeface="Times New Roman"/>
            </a:rPr>
            <a:t>5 canvis el darrer anys</a:t>
          </a:r>
          <a:endParaRPr lang="ca-ES" sz="1800" b="0" kern="1200" noProof="0" dirty="0">
            <a:solidFill>
              <a:schemeClr val="tx1"/>
            </a:solidFill>
            <a:effectLst/>
            <a:latin typeface="+mn-lt"/>
            <a:ea typeface="Times New Roman"/>
          </a:endParaRPr>
        </a:p>
      </dsp:txBody>
      <dsp:txXfrm>
        <a:off x="0" y="3340477"/>
        <a:ext cx="4220433" cy="614790"/>
      </dsp:txXfrm>
    </dsp:sp>
    <dsp:sp modelId="{4B2C9724-106A-4A77-A106-4312690630BA}">
      <dsp:nvSpPr>
        <dsp:cNvPr id="0" name=""/>
        <dsp:cNvSpPr/>
      </dsp:nvSpPr>
      <dsp:spPr>
        <a:xfrm>
          <a:off x="0" y="3955267"/>
          <a:ext cx="4220433" cy="617760"/>
        </a:xfrm>
        <a:prstGeom prst="roundRect">
          <a:avLst/>
        </a:prstGeom>
        <a:solidFill>
          <a:schemeClr val="accent3">
            <a:hueOff val="1839296"/>
            <a:satOff val="-60844"/>
            <a:lumOff val="-882"/>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ca-ES" sz="1800" b="1" kern="1200" noProof="0" dirty="0" smtClean="0">
              <a:solidFill>
                <a:schemeClr val="bg1"/>
              </a:solidFill>
              <a:effectLst/>
              <a:latin typeface="+mn-lt"/>
              <a:ea typeface="Times New Roman"/>
              <a:cs typeface="Times New Roman"/>
            </a:rPr>
            <a:t>Com te sents respecte de tu mateix/a</a:t>
          </a:r>
          <a:endParaRPr lang="ca-ES" sz="1800" b="1" kern="1200" noProof="0" dirty="0">
            <a:solidFill>
              <a:schemeClr val="bg1"/>
            </a:solidFill>
            <a:effectLst/>
            <a:latin typeface="+mn-lt"/>
            <a:ea typeface="Times New Roman"/>
          </a:endParaRPr>
        </a:p>
      </dsp:txBody>
      <dsp:txXfrm>
        <a:off x="30157" y="3985424"/>
        <a:ext cx="4160119" cy="557446"/>
      </dsp:txXfrm>
    </dsp:sp>
    <dsp:sp modelId="{075945CD-ABB5-4665-BB6B-B29E16A8CE70}">
      <dsp:nvSpPr>
        <dsp:cNvPr id="0" name=""/>
        <dsp:cNvSpPr/>
      </dsp:nvSpPr>
      <dsp:spPr>
        <a:xfrm>
          <a:off x="0" y="4573027"/>
          <a:ext cx="4220433" cy="614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999"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ca-ES" sz="1800" b="0" kern="1200" noProof="0" dirty="0" smtClean="0">
              <a:solidFill>
                <a:schemeClr val="tx1"/>
              </a:solidFill>
              <a:effectLst/>
              <a:latin typeface="+mn-lt"/>
              <a:ea typeface="Times New Roman"/>
              <a:cs typeface="Times New Roman"/>
            </a:rPr>
            <a:t>4 satisfaccions</a:t>
          </a:r>
          <a:endParaRPr lang="ca-ES" sz="1800" b="0" kern="1200" noProof="0" dirty="0">
            <a:solidFill>
              <a:schemeClr val="tx1"/>
            </a:solidFill>
            <a:effectLst/>
            <a:latin typeface="+mn-lt"/>
            <a:ea typeface="Times New Roman"/>
          </a:endParaRPr>
        </a:p>
        <a:p>
          <a:pPr marL="171450" lvl="1" indent="-171450" algn="l" defTabSz="800100">
            <a:lnSpc>
              <a:spcPct val="90000"/>
            </a:lnSpc>
            <a:spcBef>
              <a:spcPct val="0"/>
            </a:spcBef>
            <a:spcAft>
              <a:spcPct val="20000"/>
            </a:spcAft>
            <a:buChar char="••"/>
          </a:pPr>
          <a:r>
            <a:rPr lang="ca-ES" sz="1800" b="0" kern="1200" noProof="0" dirty="0" smtClean="0">
              <a:solidFill>
                <a:schemeClr val="tx1"/>
              </a:solidFill>
              <a:effectLst/>
              <a:latin typeface="+mn-lt"/>
              <a:ea typeface="Times New Roman"/>
            </a:rPr>
            <a:t>Felicitat</a:t>
          </a:r>
          <a:endParaRPr lang="ca-ES" sz="1800" b="0" kern="1200" noProof="0" dirty="0">
            <a:solidFill>
              <a:schemeClr val="tx1"/>
            </a:solidFill>
            <a:effectLst/>
            <a:latin typeface="+mn-lt"/>
            <a:ea typeface="Times New Roman"/>
          </a:endParaRPr>
        </a:p>
      </dsp:txBody>
      <dsp:txXfrm>
        <a:off x="0" y="4573027"/>
        <a:ext cx="4220433" cy="614790"/>
      </dsp:txXfrm>
    </dsp:sp>
    <dsp:sp modelId="{CF4732DC-C5CD-48B2-897F-24CE2C34EFF3}">
      <dsp:nvSpPr>
        <dsp:cNvPr id="0" name=""/>
        <dsp:cNvSpPr/>
      </dsp:nvSpPr>
      <dsp:spPr>
        <a:xfrm>
          <a:off x="0" y="5187817"/>
          <a:ext cx="4220433" cy="617760"/>
        </a:xfrm>
        <a:prstGeom prst="roundRect">
          <a:avLst/>
        </a:prstGeom>
        <a:solidFill>
          <a:schemeClr val="accent3">
            <a:hueOff val="2452395"/>
            <a:satOff val="-81125"/>
            <a:lumOff val="-1176"/>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ca-ES" sz="1800" b="1" kern="1200" noProof="0" dirty="0" smtClean="0">
              <a:solidFill>
                <a:schemeClr val="bg1"/>
              </a:solidFill>
              <a:effectLst/>
              <a:latin typeface="+mn-lt"/>
              <a:ea typeface="Times New Roman"/>
              <a:cs typeface="Times New Roman"/>
            </a:rPr>
            <a:t>La teva vida i el teu futur</a:t>
          </a:r>
          <a:endParaRPr lang="ca-ES" sz="1800" b="1" kern="1200" noProof="0" dirty="0">
            <a:solidFill>
              <a:schemeClr val="bg1"/>
            </a:solidFill>
            <a:effectLst/>
            <a:latin typeface="+mn-lt"/>
            <a:ea typeface="Times New Roman"/>
          </a:endParaRPr>
        </a:p>
      </dsp:txBody>
      <dsp:txXfrm>
        <a:off x="30157" y="5217974"/>
        <a:ext cx="4160119" cy="557446"/>
      </dsp:txXfrm>
    </dsp:sp>
    <dsp:sp modelId="{F811984D-F7CD-43B7-B6C2-3CC0385547E2}">
      <dsp:nvSpPr>
        <dsp:cNvPr id="0" name=""/>
        <dsp:cNvSpPr/>
      </dsp:nvSpPr>
      <dsp:spPr>
        <a:xfrm>
          <a:off x="0" y="5805577"/>
          <a:ext cx="4220433" cy="614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999"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ca-ES" sz="1800" b="0" kern="1200" noProof="0" dirty="0" smtClean="0">
              <a:solidFill>
                <a:schemeClr val="tx1"/>
              </a:solidFill>
              <a:effectLst/>
              <a:latin typeface="+mn-lt"/>
              <a:ea typeface="Times New Roman"/>
              <a:cs typeface="Times New Roman"/>
            </a:rPr>
            <a:t>Escala SLSS (</a:t>
          </a:r>
          <a:r>
            <a:rPr lang="ca-ES" sz="1800" b="0" kern="1200" noProof="0" dirty="0" err="1" smtClean="0">
              <a:solidFill>
                <a:schemeClr val="tx1"/>
              </a:solidFill>
              <a:effectLst/>
              <a:latin typeface="+mn-lt"/>
              <a:ea typeface="Times New Roman"/>
              <a:cs typeface="Times New Roman"/>
            </a:rPr>
            <a:t>Huebner</a:t>
          </a:r>
          <a:r>
            <a:rPr lang="ca-ES" sz="1800" b="0" kern="1200" noProof="0" dirty="0" smtClean="0">
              <a:solidFill>
                <a:schemeClr val="tx1"/>
              </a:solidFill>
              <a:effectLst/>
              <a:latin typeface="+mn-lt"/>
              <a:ea typeface="Times New Roman"/>
              <a:cs typeface="Times New Roman"/>
            </a:rPr>
            <a:t>)</a:t>
          </a:r>
          <a:endParaRPr lang="ca-ES" sz="1800" b="0" kern="1200" noProof="0" dirty="0">
            <a:solidFill>
              <a:schemeClr val="tx1"/>
            </a:solidFill>
            <a:effectLst/>
            <a:latin typeface="+mn-lt"/>
            <a:ea typeface="Times New Roman"/>
          </a:endParaRPr>
        </a:p>
        <a:p>
          <a:pPr marL="171450" lvl="1" indent="-171450" algn="l" defTabSz="800100" rtl="0">
            <a:lnSpc>
              <a:spcPct val="90000"/>
            </a:lnSpc>
            <a:spcBef>
              <a:spcPct val="0"/>
            </a:spcBef>
            <a:spcAft>
              <a:spcPct val="20000"/>
            </a:spcAft>
            <a:buChar char="••"/>
          </a:pPr>
          <a:r>
            <a:rPr lang="ca-ES" sz="1800" b="0" kern="1200" noProof="0" dirty="0" smtClean="0">
              <a:solidFill>
                <a:schemeClr val="tx1"/>
              </a:solidFill>
              <a:effectLst/>
              <a:latin typeface="+mn-lt"/>
              <a:ea typeface="Times New Roman"/>
              <a:cs typeface="Times New Roman"/>
            </a:rPr>
            <a:t>valors aspirats</a:t>
          </a:r>
          <a:endParaRPr lang="ca-ES" sz="1800" b="0" kern="1200" noProof="0" dirty="0">
            <a:solidFill>
              <a:schemeClr val="tx1"/>
            </a:solidFill>
            <a:effectLst/>
            <a:latin typeface="+mn-lt"/>
            <a:ea typeface="Times New Roman"/>
          </a:endParaRPr>
        </a:p>
      </dsp:txBody>
      <dsp:txXfrm>
        <a:off x="0" y="5805577"/>
        <a:ext cx="4220433" cy="6147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0.78182</cdr:x>
      <cdr:y>0.34032</cdr:y>
    </cdr:from>
    <cdr:to>
      <cdr:x>0.88182</cdr:x>
      <cdr:y>0.44027</cdr:y>
    </cdr:to>
    <cdr:sp macro="" textlink="">
      <cdr:nvSpPr>
        <cdr:cNvPr id="2" name="5 Elipse"/>
        <cdr:cNvSpPr/>
      </cdr:nvSpPr>
      <cdr:spPr>
        <a:xfrm xmlns:a="http://schemas.openxmlformats.org/drawingml/2006/main">
          <a:off x="6192688" y="1225878"/>
          <a:ext cx="792088" cy="360040"/>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ES"/>
        </a:p>
      </cdr:txBody>
    </cdr:sp>
  </cdr:relSizeAnchor>
</c:userShapes>
</file>

<file path=ppt/drawings/drawing2.xml><?xml version="1.0" encoding="utf-8"?>
<c:userShapes xmlns:c="http://schemas.openxmlformats.org/drawingml/2006/chart">
  <cdr:relSizeAnchor xmlns:cdr="http://schemas.openxmlformats.org/drawingml/2006/chartDrawing">
    <cdr:from>
      <cdr:x>0.07288</cdr:x>
      <cdr:y>0.89091</cdr:y>
    </cdr:from>
    <cdr:to>
      <cdr:x>0.82596</cdr:x>
      <cdr:y>0.96364</cdr:y>
    </cdr:to>
    <cdr:sp macro="" textlink="">
      <cdr:nvSpPr>
        <cdr:cNvPr id="2" name="1 CuadroTexto"/>
        <cdr:cNvSpPr txBox="1"/>
      </cdr:nvSpPr>
      <cdr:spPr>
        <a:xfrm xmlns:a="http://schemas.openxmlformats.org/drawingml/2006/main">
          <a:off x="648072" y="3528392"/>
          <a:ext cx="6696745"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a-ES" sz="1100" noProof="0" dirty="0" smtClean="0"/>
            <a:t>Satisfet/a	         Feliç	              Relaxat/da                  Actiu/va                  Calmat/da	Ple/na d’energia</a:t>
          </a:r>
          <a:endParaRPr lang="ca-ES" sz="1100" noProof="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0055" cy="465773"/>
          </a:xfrm>
          <a:prstGeom prst="rect">
            <a:avLst/>
          </a:prstGeom>
        </p:spPr>
        <p:txBody>
          <a:bodyPr vert="horz" lIns="92528" tIns="46264" rIns="92528" bIns="46264" rtlCol="0"/>
          <a:lstStyle>
            <a:lvl1pPr algn="l">
              <a:defRPr sz="1200"/>
            </a:lvl1pPr>
          </a:lstStyle>
          <a:p>
            <a:endParaRPr lang="en-GB"/>
          </a:p>
        </p:txBody>
      </p:sp>
      <p:sp>
        <p:nvSpPr>
          <p:cNvPr id="3" name="2 Marcador de fecha"/>
          <p:cNvSpPr>
            <a:spLocks noGrp="1"/>
          </p:cNvSpPr>
          <p:nvPr>
            <p:ph type="dt" sz="quarter" idx="1"/>
          </p:nvPr>
        </p:nvSpPr>
        <p:spPr>
          <a:xfrm>
            <a:off x="3895404" y="0"/>
            <a:ext cx="2980055" cy="465773"/>
          </a:xfrm>
          <a:prstGeom prst="rect">
            <a:avLst/>
          </a:prstGeom>
        </p:spPr>
        <p:txBody>
          <a:bodyPr vert="horz" lIns="92528" tIns="46264" rIns="92528" bIns="46264" rtlCol="0"/>
          <a:lstStyle>
            <a:lvl1pPr algn="r">
              <a:defRPr sz="1200"/>
            </a:lvl1pPr>
          </a:lstStyle>
          <a:p>
            <a:fld id="{0A530215-6B0E-4926-AF8C-75CB30904496}" type="datetimeFigureOut">
              <a:rPr lang="en-GB" smtClean="0"/>
              <a:t>11/04/2018</a:t>
            </a:fld>
            <a:endParaRPr lang="en-GB"/>
          </a:p>
        </p:txBody>
      </p:sp>
      <p:sp>
        <p:nvSpPr>
          <p:cNvPr id="4" name="3 Marcador de pie de página"/>
          <p:cNvSpPr>
            <a:spLocks noGrp="1"/>
          </p:cNvSpPr>
          <p:nvPr>
            <p:ph type="ftr" sz="quarter" idx="2"/>
          </p:nvPr>
        </p:nvSpPr>
        <p:spPr>
          <a:xfrm>
            <a:off x="0" y="8848060"/>
            <a:ext cx="2980055" cy="465773"/>
          </a:xfrm>
          <a:prstGeom prst="rect">
            <a:avLst/>
          </a:prstGeom>
        </p:spPr>
        <p:txBody>
          <a:bodyPr vert="horz" lIns="92528" tIns="46264" rIns="92528" bIns="46264" rtlCol="0" anchor="b"/>
          <a:lstStyle>
            <a:lvl1pPr algn="l">
              <a:defRPr sz="1200"/>
            </a:lvl1pPr>
          </a:lstStyle>
          <a:p>
            <a:endParaRPr lang="en-GB"/>
          </a:p>
        </p:txBody>
      </p:sp>
      <p:sp>
        <p:nvSpPr>
          <p:cNvPr id="5" name="4 Marcador de número de diapositiva"/>
          <p:cNvSpPr>
            <a:spLocks noGrp="1"/>
          </p:cNvSpPr>
          <p:nvPr>
            <p:ph type="sldNum" sz="quarter" idx="3"/>
          </p:nvPr>
        </p:nvSpPr>
        <p:spPr>
          <a:xfrm>
            <a:off x="3895404" y="8848060"/>
            <a:ext cx="2980055" cy="465773"/>
          </a:xfrm>
          <a:prstGeom prst="rect">
            <a:avLst/>
          </a:prstGeom>
        </p:spPr>
        <p:txBody>
          <a:bodyPr vert="horz" lIns="92528" tIns="46264" rIns="92528" bIns="46264" rtlCol="0" anchor="b"/>
          <a:lstStyle>
            <a:lvl1pPr algn="r">
              <a:defRPr sz="1200"/>
            </a:lvl1pPr>
          </a:lstStyle>
          <a:p>
            <a:fld id="{17B69E20-0807-420B-A59A-D4A2B4174145}" type="slidenum">
              <a:rPr lang="en-GB" smtClean="0"/>
              <a:t>‹Nº›</a:t>
            </a:fld>
            <a:endParaRPr lang="en-GB"/>
          </a:p>
        </p:txBody>
      </p:sp>
    </p:spTree>
    <p:extLst>
      <p:ext uri="{BB962C8B-B14F-4D97-AF65-F5344CB8AC3E}">
        <p14:creationId xmlns:p14="http://schemas.microsoft.com/office/powerpoint/2010/main" val="1657513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0055" cy="465773"/>
          </a:xfrm>
          <a:prstGeom prst="rect">
            <a:avLst/>
          </a:prstGeom>
        </p:spPr>
        <p:txBody>
          <a:bodyPr vert="horz" lIns="92528" tIns="46264" rIns="92528" bIns="46264" rtlCol="0"/>
          <a:lstStyle>
            <a:lvl1pPr algn="l">
              <a:defRPr sz="1200"/>
            </a:lvl1pPr>
          </a:lstStyle>
          <a:p>
            <a:endParaRPr lang="es-CO"/>
          </a:p>
        </p:txBody>
      </p:sp>
      <p:sp>
        <p:nvSpPr>
          <p:cNvPr id="3" name="2 Marcador de fecha"/>
          <p:cNvSpPr>
            <a:spLocks noGrp="1"/>
          </p:cNvSpPr>
          <p:nvPr>
            <p:ph type="dt" idx="1"/>
          </p:nvPr>
        </p:nvSpPr>
        <p:spPr>
          <a:xfrm>
            <a:off x="3895404" y="0"/>
            <a:ext cx="2980055" cy="465773"/>
          </a:xfrm>
          <a:prstGeom prst="rect">
            <a:avLst/>
          </a:prstGeom>
        </p:spPr>
        <p:txBody>
          <a:bodyPr vert="horz" lIns="92528" tIns="46264" rIns="92528" bIns="46264" rtlCol="0"/>
          <a:lstStyle>
            <a:lvl1pPr algn="r">
              <a:defRPr sz="1200"/>
            </a:lvl1pPr>
          </a:lstStyle>
          <a:p>
            <a:fld id="{F185B28C-7DB3-410C-A626-BD9EFB0FF2AE}" type="datetimeFigureOut">
              <a:rPr lang="es-CO" smtClean="0"/>
              <a:t>11/04/2018</a:t>
            </a:fld>
            <a:endParaRPr lang="es-CO"/>
          </a:p>
        </p:txBody>
      </p:sp>
      <p:sp>
        <p:nvSpPr>
          <p:cNvPr id="4" name="3 Marcador de imagen de diapositiva"/>
          <p:cNvSpPr>
            <a:spLocks noGrp="1" noRot="1" noChangeAspect="1"/>
          </p:cNvSpPr>
          <p:nvPr>
            <p:ph type="sldImg" idx="2"/>
          </p:nvPr>
        </p:nvSpPr>
        <p:spPr>
          <a:xfrm>
            <a:off x="1109663" y="698500"/>
            <a:ext cx="4657725" cy="3494088"/>
          </a:xfrm>
          <a:prstGeom prst="rect">
            <a:avLst/>
          </a:prstGeom>
          <a:noFill/>
          <a:ln w="12700">
            <a:solidFill>
              <a:prstClr val="black"/>
            </a:solidFill>
          </a:ln>
        </p:spPr>
        <p:txBody>
          <a:bodyPr vert="horz" lIns="92528" tIns="46264" rIns="92528" bIns="46264" rtlCol="0" anchor="ctr"/>
          <a:lstStyle/>
          <a:p>
            <a:endParaRPr lang="es-CO"/>
          </a:p>
        </p:txBody>
      </p:sp>
      <p:sp>
        <p:nvSpPr>
          <p:cNvPr id="5" name="4 Marcador de notas"/>
          <p:cNvSpPr>
            <a:spLocks noGrp="1"/>
          </p:cNvSpPr>
          <p:nvPr>
            <p:ph type="body" sz="quarter" idx="3"/>
          </p:nvPr>
        </p:nvSpPr>
        <p:spPr>
          <a:xfrm>
            <a:off x="687705" y="4424839"/>
            <a:ext cx="5501640" cy="4191953"/>
          </a:xfrm>
          <a:prstGeom prst="rect">
            <a:avLst/>
          </a:prstGeom>
        </p:spPr>
        <p:txBody>
          <a:bodyPr vert="horz" lIns="92528" tIns="46264" rIns="92528" bIns="46264"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848060"/>
            <a:ext cx="2980055" cy="465773"/>
          </a:xfrm>
          <a:prstGeom prst="rect">
            <a:avLst/>
          </a:prstGeom>
        </p:spPr>
        <p:txBody>
          <a:bodyPr vert="horz" lIns="92528" tIns="46264" rIns="92528" bIns="46264"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95404" y="8848060"/>
            <a:ext cx="2980055" cy="465773"/>
          </a:xfrm>
          <a:prstGeom prst="rect">
            <a:avLst/>
          </a:prstGeom>
        </p:spPr>
        <p:txBody>
          <a:bodyPr vert="horz" lIns="92528" tIns="46264" rIns="92528" bIns="46264" rtlCol="0" anchor="b"/>
          <a:lstStyle>
            <a:lvl1pPr algn="r">
              <a:defRPr sz="1200"/>
            </a:lvl1pPr>
          </a:lstStyle>
          <a:p>
            <a:fld id="{8155933B-A3BD-4EDD-B250-505CA12FF2E6}" type="slidenum">
              <a:rPr lang="es-CO" smtClean="0"/>
              <a:t>‹Nº›</a:t>
            </a:fld>
            <a:endParaRPr lang="es-CO"/>
          </a:p>
        </p:txBody>
      </p:sp>
    </p:spTree>
    <p:extLst>
      <p:ext uri="{BB962C8B-B14F-4D97-AF65-F5344CB8AC3E}">
        <p14:creationId xmlns:p14="http://schemas.microsoft.com/office/powerpoint/2010/main" val="3221019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14970" eaLnBrk="0" hangingPunct="0">
              <a:spcBef>
                <a:spcPct val="30000"/>
              </a:spcBef>
              <a:defRPr sz="1200">
                <a:solidFill>
                  <a:schemeClr val="tx1"/>
                </a:solidFill>
                <a:latin typeface="Arial" pitchFamily="34" charset="0"/>
              </a:defRPr>
            </a:lvl1pPr>
            <a:lvl2pPr marL="712489" indent="-274034" defTabSz="914970" eaLnBrk="0" hangingPunct="0">
              <a:spcBef>
                <a:spcPct val="30000"/>
              </a:spcBef>
              <a:defRPr sz="1200">
                <a:solidFill>
                  <a:schemeClr val="tx1"/>
                </a:solidFill>
                <a:latin typeface="Arial" pitchFamily="34" charset="0"/>
              </a:defRPr>
            </a:lvl2pPr>
            <a:lvl3pPr marL="1096137" indent="-219227" defTabSz="914970" eaLnBrk="0" hangingPunct="0">
              <a:spcBef>
                <a:spcPct val="30000"/>
              </a:spcBef>
              <a:defRPr sz="1200">
                <a:solidFill>
                  <a:schemeClr val="tx1"/>
                </a:solidFill>
                <a:latin typeface="Arial" pitchFamily="34" charset="0"/>
              </a:defRPr>
            </a:lvl3pPr>
            <a:lvl4pPr marL="1534592" indent="-219227" defTabSz="914970" eaLnBrk="0" hangingPunct="0">
              <a:spcBef>
                <a:spcPct val="30000"/>
              </a:spcBef>
              <a:defRPr sz="1200">
                <a:solidFill>
                  <a:schemeClr val="tx1"/>
                </a:solidFill>
                <a:latin typeface="Arial" pitchFamily="34" charset="0"/>
              </a:defRPr>
            </a:lvl4pPr>
            <a:lvl5pPr marL="1973047" indent="-219227" defTabSz="914970" eaLnBrk="0" hangingPunct="0">
              <a:spcBef>
                <a:spcPct val="30000"/>
              </a:spcBef>
              <a:defRPr sz="1200">
                <a:solidFill>
                  <a:schemeClr val="tx1"/>
                </a:solidFill>
                <a:latin typeface="Arial" pitchFamily="34" charset="0"/>
              </a:defRPr>
            </a:lvl5pPr>
            <a:lvl6pPr marL="2411501" indent="-219227" defTabSz="914970" eaLnBrk="0" fontAlgn="base" hangingPunct="0">
              <a:spcBef>
                <a:spcPct val="30000"/>
              </a:spcBef>
              <a:spcAft>
                <a:spcPct val="0"/>
              </a:spcAft>
              <a:defRPr sz="1200">
                <a:solidFill>
                  <a:schemeClr val="tx1"/>
                </a:solidFill>
                <a:latin typeface="Arial" pitchFamily="34" charset="0"/>
              </a:defRPr>
            </a:lvl6pPr>
            <a:lvl7pPr marL="2849956" indent="-219227" defTabSz="914970" eaLnBrk="0" fontAlgn="base" hangingPunct="0">
              <a:spcBef>
                <a:spcPct val="30000"/>
              </a:spcBef>
              <a:spcAft>
                <a:spcPct val="0"/>
              </a:spcAft>
              <a:defRPr sz="1200">
                <a:solidFill>
                  <a:schemeClr val="tx1"/>
                </a:solidFill>
                <a:latin typeface="Arial" pitchFamily="34" charset="0"/>
              </a:defRPr>
            </a:lvl7pPr>
            <a:lvl8pPr marL="3288411" indent="-219227" defTabSz="914970" eaLnBrk="0" fontAlgn="base" hangingPunct="0">
              <a:spcBef>
                <a:spcPct val="30000"/>
              </a:spcBef>
              <a:spcAft>
                <a:spcPct val="0"/>
              </a:spcAft>
              <a:defRPr sz="1200">
                <a:solidFill>
                  <a:schemeClr val="tx1"/>
                </a:solidFill>
                <a:latin typeface="Arial" pitchFamily="34" charset="0"/>
              </a:defRPr>
            </a:lvl8pPr>
            <a:lvl9pPr marL="3726866" indent="-219227" defTabSz="91497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647B944-55C0-476A-8138-BAAF0679D987}" type="slidenum">
              <a:rPr lang="es-ES" altLang="ca-ES"/>
              <a:pPr eaLnBrk="1" hangingPunct="1">
                <a:spcBef>
                  <a:spcPct val="0"/>
                </a:spcBef>
              </a:pPr>
              <a:t>3</a:t>
            </a:fld>
            <a:endParaRPr lang="es-ES" altLang="ca-ES"/>
          </a:p>
        </p:txBody>
      </p:sp>
      <p:sp>
        <p:nvSpPr>
          <p:cNvPr id="101379" name="Rectangle 7"/>
          <p:cNvSpPr txBox="1">
            <a:spLocks noGrp="1" noChangeArrowheads="1"/>
          </p:cNvSpPr>
          <p:nvPr/>
        </p:nvSpPr>
        <p:spPr bwMode="auto">
          <a:xfrm>
            <a:off x="3896202" y="8848273"/>
            <a:ext cx="2979262" cy="46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536" tIns="45768" rIns="91536" bIns="45768" anchor="b"/>
          <a:lstStyle>
            <a:lvl1pPr defTabSz="954088" eaLnBrk="0" hangingPunct="0">
              <a:spcBef>
                <a:spcPct val="30000"/>
              </a:spcBef>
              <a:defRPr sz="1200">
                <a:solidFill>
                  <a:schemeClr val="tx1"/>
                </a:solidFill>
                <a:latin typeface="Arial" pitchFamily="34" charset="0"/>
              </a:defRPr>
            </a:lvl1pPr>
            <a:lvl2pPr marL="776288" indent="-298450" defTabSz="954088" eaLnBrk="0" hangingPunct="0">
              <a:spcBef>
                <a:spcPct val="30000"/>
              </a:spcBef>
              <a:defRPr sz="1200">
                <a:solidFill>
                  <a:schemeClr val="tx1"/>
                </a:solidFill>
                <a:latin typeface="Arial" pitchFamily="34" charset="0"/>
              </a:defRPr>
            </a:lvl2pPr>
            <a:lvl3pPr marL="1193800" indent="-239713" defTabSz="954088" eaLnBrk="0" hangingPunct="0">
              <a:spcBef>
                <a:spcPct val="30000"/>
              </a:spcBef>
              <a:defRPr sz="1200">
                <a:solidFill>
                  <a:schemeClr val="tx1"/>
                </a:solidFill>
                <a:latin typeface="Arial" pitchFamily="34" charset="0"/>
              </a:defRPr>
            </a:lvl3pPr>
            <a:lvl4pPr marL="1670050" indent="-238125" defTabSz="954088" eaLnBrk="0" hangingPunct="0">
              <a:spcBef>
                <a:spcPct val="30000"/>
              </a:spcBef>
              <a:defRPr sz="1200">
                <a:solidFill>
                  <a:schemeClr val="tx1"/>
                </a:solidFill>
                <a:latin typeface="Arial" pitchFamily="34" charset="0"/>
              </a:defRPr>
            </a:lvl4pPr>
            <a:lvl5pPr marL="2147888" indent="-238125" defTabSz="954088" eaLnBrk="0" hangingPunct="0">
              <a:spcBef>
                <a:spcPct val="30000"/>
              </a:spcBef>
              <a:defRPr sz="1200">
                <a:solidFill>
                  <a:schemeClr val="tx1"/>
                </a:solidFill>
                <a:latin typeface="Arial" pitchFamily="34" charset="0"/>
              </a:defRPr>
            </a:lvl5pPr>
            <a:lvl6pPr marL="2605088" indent="-238125" defTabSz="954088" eaLnBrk="0" fontAlgn="base" hangingPunct="0">
              <a:spcBef>
                <a:spcPct val="30000"/>
              </a:spcBef>
              <a:spcAft>
                <a:spcPct val="0"/>
              </a:spcAft>
              <a:defRPr sz="1200">
                <a:solidFill>
                  <a:schemeClr val="tx1"/>
                </a:solidFill>
                <a:latin typeface="Arial" pitchFamily="34" charset="0"/>
              </a:defRPr>
            </a:lvl6pPr>
            <a:lvl7pPr marL="3062288" indent="-238125" defTabSz="954088" eaLnBrk="0" fontAlgn="base" hangingPunct="0">
              <a:spcBef>
                <a:spcPct val="30000"/>
              </a:spcBef>
              <a:spcAft>
                <a:spcPct val="0"/>
              </a:spcAft>
              <a:defRPr sz="1200">
                <a:solidFill>
                  <a:schemeClr val="tx1"/>
                </a:solidFill>
                <a:latin typeface="Arial" pitchFamily="34" charset="0"/>
              </a:defRPr>
            </a:lvl7pPr>
            <a:lvl8pPr marL="3519488" indent="-238125" defTabSz="954088" eaLnBrk="0" fontAlgn="base" hangingPunct="0">
              <a:spcBef>
                <a:spcPct val="30000"/>
              </a:spcBef>
              <a:spcAft>
                <a:spcPct val="0"/>
              </a:spcAft>
              <a:defRPr sz="1200">
                <a:solidFill>
                  <a:schemeClr val="tx1"/>
                </a:solidFill>
                <a:latin typeface="Arial" pitchFamily="34" charset="0"/>
              </a:defRPr>
            </a:lvl8pPr>
            <a:lvl9pPr marL="3976688" indent="-238125" defTabSz="9540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723A94F6-368C-47D3-A96B-367D57B5BFC7}" type="slidenum">
              <a:rPr lang="es-ES" altLang="ca-ES"/>
              <a:pPr algn="r" eaLnBrk="1" hangingPunct="1">
                <a:spcBef>
                  <a:spcPct val="0"/>
                </a:spcBef>
              </a:pPr>
              <a:t>3</a:t>
            </a:fld>
            <a:endParaRPr lang="es-ES" altLang="ca-ES"/>
          </a:p>
        </p:txBody>
      </p:sp>
      <p:sp>
        <p:nvSpPr>
          <p:cNvPr id="101380" name="Rectangle 2"/>
          <p:cNvSpPr>
            <a:spLocks noGrp="1" noRot="1" noChangeAspect="1" noChangeArrowheads="1" noTextEdit="1"/>
          </p:cNvSpPr>
          <p:nvPr>
            <p:ph type="sldImg"/>
          </p:nvPr>
        </p:nvSpPr>
        <p:spPr>
          <a:ln/>
        </p:spPr>
      </p:sp>
      <p:sp>
        <p:nvSpPr>
          <p:cNvPr id="101381" name="Rectangle 3"/>
          <p:cNvSpPr>
            <a:spLocks noGrp="1" noChangeArrowheads="1"/>
          </p:cNvSpPr>
          <p:nvPr>
            <p:ph type="body" idx="1"/>
          </p:nvPr>
        </p:nvSpPr>
        <p:spPr>
          <a:xfrm>
            <a:off x="690085" y="4423397"/>
            <a:ext cx="5496880" cy="4194244"/>
          </a:xfrm>
          <a:noFill/>
        </p:spPr>
        <p:txBody>
          <a:bodyPr lIns="91536" tIns="45768" rIns="91536" bIns="45768"/>
          <a:lstStyle/>
          <a:p>
            <a:pPr eaLnBrk="1" hangingPunct="1"/>
            <a:endParaRPr lang="ca-ES" altLang="ca-E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0DE143F-CF86-4187-B3A3-D09955BAAA8F}" type="slidenum">
              <a:rPr lang="es-ES_tradnl" altLang="ca-ES"/>
              <a:pPr/>
              <a:t>18</a:t>
            </a:fld>
            <a:endParaRPr lang="es-ES_tradnl" altLang="ca-ES"/>
          </a:p>
        </p:txBody>
      </p:sp>
      <p:sp>
        <p:nvSpPr>
          <p:cNvPr id="333826" name="Rectangle 7"/>
          <p:cNvSpPr txBox="1">
            <a:spLocks noGrp="1" noChangeArrowheads="1"/>
          </p:cNvSpPr>
          <p:nvPr/>
        </p:nvSpPr>
        <p:spPr bwMode="auto">
          <a:xfrm>
            <a:off x="3895253" y="8848738"/>
            <a:ext cx="2980260" cy="46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77" tIns="44638" rIns="89277" bIns="44638" anchor="b"/>
          <a:lstStyle>
            <a:lvl1pPr defTabSz="955675">
              <a:defRPr sz="2400">
                <a:solidFill>
                  <a:schemeClr val="tx1"/>
                </a:solidFill>
                <a:latin typeface="Times New Roman" pitchFamily="18" charset="0"/>
              </a:defRPr>
            </a:lvl1pPr>
            <a:lvl2pPr marL="776288" indent="-298450" defTabSz="955675">
              <a:defRPr sz="2400">
                <a:solidFill>
                  <a:schemeClr val="tx1"/>
                </a:solidFill>
                <a:latin typeface="Times New Roman" pitchFamily="18" charset="0"/>
              </a:defRPr>
            </a:lvl2pPr>
            <a:lvl3pPr marL="1193800" indent="-238125" defTabSz="955675">
              <a:defRPr sz="2400">
                <a:solidFill>
                  <a:schemeClr val="tx1"/>
                </a:solidFill>
                <a:latin typeface="Times New Roman" pitchFamily="18" charset="0"/>
              </a:defRPr>
            </a:lvl3pPr>
            <a:lvl4pPr marL="1673225" indent="-238125" defTabSz="955675">
              <a:defRPr sz="2400">
                <a:solidFill>
                  <a:schemeClr val="tx1"/>
                </a:solidFill>
                <a:latin typeface="Times New Roman" pitchFamily="18" charset="0"/>
              </a:defRPr>
            </a:lvl4pPr>
            <a:lvl5pPr marL="2151063" indent="-239713" defTabSz="955675">
              <a:defRPr sz="2400">
                <a:solidFill>
                  <a:schemeClr val="tx1"/>
                </a:solidFill>
                <a:latin typeface="Times New Roman" pitchFamily="18" charset="0"/>
              </a:defRPr>
            </a:lvl5pPr>
            <a:lvl6pPr marL="2608263" indent="-239713" defTabSz="955675" eaLnBrk="0" fontAlgn="base" hangingPunct="0">
              <a:spcBef>
                <a:spcPct val="0"/>
              </a:spcBef>
              <a:spcAft>
                <a:spcPct val="0"/>
              </a:spcAft>
              <a:defRPr sz="2400">
                <a:solidFill>
                  <a:schemeClr val="tx1"/>
                </a:solidFill>
                <a:latin typeface="Times New Roman" pitchFamily="18" charset="0"/>
              </a:defRPr>
            </a:lvl6pPr>
            <a:lvl7pPr marL="3065463" indent="-239713" defTabSz="955675" eaLnBrk="0" fontAlgn="base" hangingPunct="0">
              <a:spcBef>
                <a:spcPct val="0"/>
              </a:spcBef>
              <a:spcAft>
                <a:spcPct val="0"/>
              </a:spcAft>
              <a:defRPr sz="2400">
                <a:solidFill>
                  <a:schemeClr val="tx1"/>
                </a:solidFill>
                <a:latin typeface="Times New Roman" pitchFamily="18" charset="0"/>
              </a:defRPr>
            </a:lvl7pPr>
            <a:lvl8pPr marL="3522663" indent="-239713" defTabSz="955675" eaLnBrk="0" fontAlgn="base" hangingPunct="0">
              <a:spcBef>
                <a:spcPct val="0"/>
              </a:spcBef>
              <a:spcAft>
                <a:spcPct val="0"/>
              </a:spcAft>
              <a:defRPr sz="2400">
                <a:solidFill>
                  <a:schemeClr val="tx1"/>
                </a:solidFill>
                <a:latin typeface="Times New Roman" pitchFamily="18" charset="0"/>
              </a:defRPr>
            </a:lvl8pPr>
            <a:lvl9pPr marL="3979863" indent="-239713" defTabSz="955675" eaLnBrk="0" fontAlgn="base" hangingPunct="0">
              <a:spcBef>
                <a:spcPct val="0"/>
              </a:spcBef>
              <a:spcAft>
                <a:spcPct val="0"/>
              </a:spcAft>
              <a:defRPr sz="2400">
                <a:solidFill>
                  <a:schemeClr val="tx1"/>
                </a:solidFill>
                <a:latin typeface="Times New Roman" pitchFamily="18" charset="0"/>
              </a:defRPr>
            </a:lvl9pPr>
          </a:lstStyle>
          <a:p>
            <a:pPr algn="r" eaLnBrk="1" hangingPunct="1"/>
            <a:fld id="{5A1DD4A6-9F6E-44F3-886C-413D2A9254DF}" type="slidenum">
              <a:rPr lang="es-ES" altLang="ca-ES" sz="1200">
                <a:latin typeface="Arial" charset="0"/>
              </a:rPr>
              <a:pPr algn="r" eaLnBrk="1" hangingPunct="1"/>
              <a:t>18</a:t>
            </a:fld>
            <a:endParaRPr lang="es-ES" altLang="ca-ES" sz="1200">
              <a:latin typeface="Arial" charset="0"/>
            </a:endParaRPr>
          </a:p>
        </p:txBody>
      </p:sp>
      <p:sp>
        <p:nvSpPr>
          <p:cNvPr id="333827" name="Rectangle 2"/>
          <p:cNvSpPr>
            <a:spLocks noGrp="1" noRot="1" noChangeAspect="1" noChangeArrowheads="1" noTextEdit="1"/>
          </p:cNvSpPr>
          <p:nvPr>
            <p:ph type="sldImg"/>
          </p:nvPr>
        </p:nvSpPr>
        <p:spPr>
          <a:xfrm>
            <a:off x="1111250" y="700088"/>
            <a:ext cx="4656138" cy="3490912"/>
          </a:xfrm>
          <a:ln/>
        </p:spPr>
      </p:sp>
      <p:sp>
        <p:nvSpPr>
          <p:cNvPr id="333828" name="Rectangle 3"/>
          <p:cNvSpPr>
            <a:spLocks noGrp="1" noChangeArrowheads="1"/>
          </p:cNvSpPr>
          <p:nvPr>
            <p:ph type="body" idx="1"/>
          </p:nvPr>
        </p:nvSpPr>
        <p:spPr>
          <a:xfrm>
            <a:off x="687398" y="4425815"/>
            <a:ext cx="5502255" cy="4191735"/>
          </a:xfrm>
        </p:spPr>
        <p:txBody>
          <a:bodyPr lIns="89277" tIns="44638" rIns="89277" bIns="44638"/>
          <a:lstStyle/>
          <a:p>
            <a:endParaRPr lang="ca-ES" altLang="ca-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defTabSz="914970" eaLnBrk="0" hangingPunct="0">
              <a:spcBef>
                <a:spcPct val="30000"/>
              </a:spcBef>
              <a:defRPr sz="1200">
                <a:solidFill>
                  <a:schemeClr val="tx1"/>
                </a:solidFill>
                <a:latin typeface="Arial" pitchFamily="34" charset="0"/>
              </a:defRPr>
            </a:lvl1pPr>
            <a:lvl2pPr marL="712489" indent="-274034" defTabSz="914970" eaLnBrk="0" hangingPunct="0">
              <a:spcBef>
                <a:spcPct val="30000"/>
              </a:spcBef>
              <a:defRPr sz="1200">
                <a:solidFill>
                  <a:schemeClr val="tx1"/>
                </a:solidFill>
                <a:latin typeface="Arial" pitchFamily="34" charset="0"/>
              </a:defRPr>
            </a:lvl2pPr>
            <a:lvl3pPr marL="1096137" indent="-219227" defTabSz="914970" eaLnBrk="0" hangingPunct="0">
              <a:spcBef>
                <a:spcPct val="30000"/>
              </a:spcBef>
              <a:defRPr sz="1200">
                <a:solidFill>
                  <a:schemeClr val="tx1"/>
                </a:solidFill>
                <a:latin typeface="Arial" pitchFamily="34" charset="0"/>
              </a:defRPr>
            </a:lvl3pPr>
            <a:lvl4pPr marL="1534592" indent="-219227" defTabSz="914970" eaLnBrk="0" hangingPunct="0">
              <a:spcBef>
                <a:spcPct val="30000"/>
              </a:spcBef>
              <a:defRPr sz="1200">
                <a:solidFill>
                  <a:schemeClr val="tx1"/>
                </a:solidFill>
                <a:latin typeface="Arial" pitchFamily="34" charset="0"/>
              </a:defRPr>
            </a:lvl4pPr>
            <a:lvl5pPr marL="1973047" indent="-219227" defTabSz="914970" eaLnBrk="0" hangingPunct="0">
              <a:spcBef>
                <a:spcPct val="30000"/>
              </a:spcBef>
              <a:defRPr sz="1200">
                <a:solidFill>
                  <a:schemeClr val="tx1"/>
                </a:solidFill>
                <a:latin typeface="Arial" pitchFamily="34" charset="0"/>
              </a:defRPr>
            </a:lvl5pPr>
            <a:lvl6pPr marL="2411501" indent="-219227" defTabSz="914970" eaLnBrk="0" fontAlgn="base" hangingPunct="0">
              <a:spcBef>
                <a:spcPct val="30000"/>
              </a:spcBef>
              <a:spcAft>
                <a:spcPct val="0"/>
              </a:spcAft>
              <a:defRPr sz="1200">
                <a:solidFill>
                  <a:schemeClr val="tx1"/>
                </a:solidFill>
                <a:latin typeface="Arial" pitchFamily="34" charset="0"/>
              </a:defRPr>
            </a:lvl6pPr>
            <a:lvl7pPr marL="2849956" indent="-219227" defTabSz="914970" eaLnBrk="0" fontAlgn="base" hangingPunct="0">
              <a:spcBef>
                <a:spcPct val="30000"/>
              </a:spcBef>
              <a:spcAft>
                <a:spcPct val="0"/>
              </a:spcAft>
              <a:defRPr sz="1200">
                <a:solidFill>
                  <a:schemeClr val="tx1"/>
                </a:solidFill>
                <a:latin typeface="Arial" pitchFamily="34" charset="0"/>
              </a:defRPr>
            </a:lvl7pPr>
            <a:lvl8pPr marL="3288411" indent="-219227" defTabSz="914970" eaLnBrk="0" fontAlgn="base" hangingPunct="0">
              <a:spcBef>
                <a:spcPct val="30000"/>
              </a:spcBef>
              <a:spcAft>
                <a:spcPct val="0"/>
              </a:spcAft>
              <a:defRPr sz="1200">
                <a:solidFill>
                  <a:schemeClr val="tx1"/>
                </a:solidFill>
                <a:latin typeface="Arial" pitchFamily="34" charset="0"/>
              </a:defRPr>
            </a:lvl8pPr>
            <a:lvl9pPr marL="3726866" indent="-219227" defTabSz="91497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515060A-779A-480F-B471-9D3F2C50C2D7}" type="slidenum">
              <a:rPr lang="es-ES" altLang="ca-ES"/>
              <a:pPr eaLnBrk="1" hangingPunct="1">
                <a:spcBef>
                  <a:spcPct val="0"/>
                </a:spcBef>
              </a:pPr>
              <a:t>19</a:t>
            </a:fld>
            <a:endParaRPr lang="es-ES" altLang="ca-ES"/>
          </a:p>
        </p:txBody>
      </p:sp>
      <p:sp>
        <p:nvSpPr>
          <p:cNvPr id="108547" name="Rectangle 7"/>
          <p:cNvSpPr txBox="1">
            <a:spLocks noGrp="1" noChangeArrowheads="1"/>
          </p:cNvSpPr>
          <p:nvPr/>
        </p:nvSpPr>
        <p:spPr bwMode="auto">
          <a:xfrm>
            <a:off x="3896202" y="8848273"/>
            <a:ext cx="2979262" cy="46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536" tIns="45768" rIns="91536" bIns="45768" anchor="b"/>
          <a:lstStyle>
            <a:lvl1pPr defTabSz="954088" eaLnBrk="0" hangingPunct="0">
              <a:spcBef>
                <a:spcPct val="30000"/>
              </a:spcBef>
              <a:defRPr sz="1200">
                <a:solidFill>
                  <a:schemeClr val="tx1"/>
                </a:solidFill>
                <a:latin typeface="Arial" pitchFamily="34" charset="0"/>
              </a:defRPr>
            </a:lvl1pPr>
            <a:lvl2pPr marL="776288" indent="-298450" defTabSz="954088" eaLnBrk="0" hangingPunct="0">
              <a:spcBef>
                <a:spcPct val="30000"/>
              </a:spcBef>
              <a:defRPr sz="1200">
                <a:solidFill>
                  <a:schemeClr val="tx1"/>
                </a:solidFill>
                <a:latin typeface="Arial" pitchFamily="34" charset="0"/>
              </a:defRPr>
            </a:lvl2pPr>
            <a:lvl3pPr marL="1193800" indent="-239713" defTabSz="954088" eaLnBrk="0" hangingPunct="0">
              <a:spcBef>
                <a:spcPct val="30000"/>
              </a:spcBef>
              <a:defRPr sz="1200">
                <a:solidFill>
                  <a:schemeClr val="tx1"/>
                </a:solidFill>
                <a:latin typeface="Arial" pitchFamily="34" charset="0"/>
              </a:defRPr>
            </a:lvl3pPr>
            <a:lvl4pPr marL="1670050" indent="-238125" defTabSz="954088" eaLnBrk="0" hangingPunct="0">
              <a:spcBef>
                <a:spcPct val="30000"/>
              </a:spcBef>
              <a:defRPr sz="1200">
                <a:solidFill>
                  <a:schemeClr val="tx1"/>
                </a:solidFill>
                <a:latin typeface="Arial" pitchFamily="34" charset="0"/>
              </a:defRPr>
            </a:lvl4pPr>
            <a:lvl5pPr marL="2147888" indent="-238125" defTabSz="954088" eaLnBrk="0" hangingPunct="0">
              <a:spcBef>
                <a:spcPct val="30000"/>
              </a:spcBef>
              <a:defRPr sz="1200">
                <a:solidFill>
                  <a:schemeClr val="tx1"/>
                </a:solidFill>
                <a:latin typeface="Arial" pitchFamily="34" charset="0"/>
              </a:defRPr>
            </a:lvl5pPr>
            <a:lvl6pPr marL="2605088" indent="-238125" defTabSz="954088" eaLnBrk="0" fontAlgn="base" hangingPunct="0">
              <a:spcBef>
                <a:spcPct val="30000"/>
              </a:spcBef>
              <a:spcAft>
                <a:spcPct val="0"/>
              </a:spcAft>
              <a:defRPr sz="1200">
                <a:solidFill>
                  <a:schemeClr val="tx1"/>
                </a:solidFill>
                <a:latin typeface="Arial" pitchFamily="34" charset="0"/>
              </a:defRPr>
            </a:lvl6pPr>
            <a:lvl7pPr marL="3062288" indent="-238125" defTabSz="954088" eaLnBrk="0" fontAlgn="base" hangingPunct="0">
              <a:spcBef>
                <a:spcPct val="30000"/>
              </a:spcBef>
              <a:spcAft>
                <a:spcPct val="0"/>
              </a:spcAft>
              <a:defRPr sz="1200">
                <a:solidFill>
                  <a:schemeClr val="tx1"/>
                </a:solidFill>
                <a:latin typeface="Arial" pitchFamily="34" charset="0"/>
              </a:defRPr>
            </a:lvl7pPr>
            <a:lvl8pPr marL="3519488" indent="-238125" defTabSz="954088" eaLnBrk="0" fontAlgn="base" hangingPunct="0">
              <a:spcBef>
                <a:spcPct val="30000"/>
              </a:spcBef>
              <a:spcAft>
                <a:spcPct val="0"/>
              </a:spcAft>
              <a:defRPr sz="1200">
                <a:solidFill>
                  <a:schemeClr val="tx1"/>
                </a:solidFill>
                <a:latin typeface="Arial" pitchFamily="34" charset="0"/>
              </a:defRPr>
            </a:lvl8pPr>
            <a:lvl9pPr marL="3976688" indent="-238125" defTabSz="9540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AA044ABC-32B0-43A9-A08F-F62ED079E3BB}" type="slidenum">
              <a:rPr lang="es-ES" altLang="ca-ES"/>
              <a:pPr algn="r" eaLnBrk="1" hangingPunct="1">
                <a:spcBef>
                  <a:spcPct val="0"/>
                </a:spcBef>
              </a:pPr>
              <a:t>19</a:t>
            </a:fld>
            <a:endParaRPr lang="es-ES" altLang="ca-ES"/>
          </a:p>
        </p:txBody>
      </p:sp>
      <p:sp>
        <p:nvSpPr>
          <p:cNvPr id="108548" name="Rectangle 2"/>
          <p:cNvSpPr>
            <a:spLocks noGrp="1" noRot="1" noChangeAspect="1" noChangeArrowheads="1" noTextEdit="1"/>
          </p:cNvSpPr>
          <p:nvPr>
            <p:ph type="sldImg"/>
          </p:nvPr>
        </p:nvSpPr>
        <p:spPr>
          <a:ln/>
        </p:spPr>
      </p:sp>
      <p:sp>
        <p:nvSpPr>
          <p:cNvPr id="108549" name="Rectangle 3"/>
          <p:cNvSpPr>
            <a:spLocks noGrp="1" noChangeArrowheads="1"/>
          </p:cNvSpPr>
          <p:nvPr>
            <p:ph type="body" idx="1"/>
          </p:nvPr>
        </p:nvSpPr>
        <p:spPr>
          <a:xfrm>
            <a:off x="690085" y="4423397"/>
            <a:ext cx="5496880" cy="4194244"/>
          </a:xfrm>
          <a:noFill/>
        </p:spPr>
        <p:txBody>
          <a:bodyPr lIns="91536" tIns="45768" rIns="91536" bIns="45768"/>
          <a:lstStyle/>
          <a:p>
            <a:pPr eaLnBrk="1" hangingPunct="1"/>
            <a:endParaRPr lang="ca-ES" altLang="ca-E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3EC3869-6F0F-4318-AF97-FA572D761027}" type="slidenum">
              <a:rPr lang="es-ES_tradnl" altLang="ca-ES"/>
              <a:pPr/>
              <a:t>20</a:t>
            </a:fld>
            <a:endParaRPr lang="es-ES_tradnl" altLang="ca-ES"/>
          </a:p>
        </p:txBody>
      </p:sp>
      <p:sp>
        <p:nvSpPr>
          <p:cNvPr id="335874" name="Rectangle 7"/>
          <p:cNvSpPr txBox="1">
            <a:spLocks noGrp="1" noChangeArrowheads="1"/>
          </p:cNvSpPr>
          <p:nvPr/>
        </p:nvSpPr>
        <p:spPr bwMode="auto">
          <a:xfrm>
            <a:off x="3895253" y="8848738"/>
            <a:ext cx="2980260" cy="46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77" tIns="44638" rIns="89277" bIns="44638" anchor="b"/>
          <a:lstStyle>
            <a:lvl1pPr defTabSz="955675">
              <a:defRPr sz="2400">
                <a:solidFill>
                  <a:schemeClr val="tx1"/>
                </a:solidFill>
                <a:latin typeface="Times New Roman" pitchFamily="18" charset="0"/>
              </a:defRPr>
            </a:lvl1pPr>
            <a:lvl2pPr marL="776288" indent="-298450" defTabSz="955675">
              <a:defRPr sz="2400">
                <a:solidFill>
                  <a:schemeClr val="tx1"/>
                </a:solidFill>
                <a:latin typeface="Times New Roman" pitchFamily="18" charset="0"/>
              </a:defRPr>
            </a:lvl2pPr>
            <a:lvl3pPr marL="1193800" indent="-238125" defTabSz="955675">
              <a:defRPr sz="2400">
                <a:solidFill>
                  <a:schemeClr val="tx1"/>
                </a:solidFill>
                <a:latin typeface="Times New Roman" pitchFamily="18" charset="0"/>
              </a:defRPr>
            </a:lvl3pPr>
            <a:lvl4pPr marL="1673225" indent="-238125" defTabSz="955675">
              <a:defRPr sz="2400">
                <a:solidFill>
                  <a:schemeClr val="tx1"/>
                </a:solidFill>
                <a:latin typeface="Times New Roman" pitchFamily="18" charset="0"/>
              </a:defRPr>
            </a:lvl4pPr>
            <a:lvl5pPr marL="2151063" indent="-239713" defTabSz="955675">
              <a:defRPr sz="2400">
                <a:solidFill>
                  <a:schemeClr val="tx1"/>
                </a:solidFill>
                <a:latin typeface="Times New Roman" pitchFamily="18" charset="0"/>
              </a:defRPr>
            </a:lvl5pPr>
            <a:lvl6pPr marL="2608263" indent="-239713" defTabSz="955675" eaLnBrk="0" fontAlgn="base" hangingPunct="0">
              <a:spcBef>
                <a:spcPct val="0"/>
              </a:spcBef>
              <a:spcAft>
                <a:spcPct val="0"/>
              </a:spcAft>
              <a:defRPr sz="2400">
                <a:solidFill>
                  <a:schemeClr val="tx1"/>
                </a:solidFill>
                <a:latin typeface="Times New Roman" pitchFamily="18" charset="0"/>
              </a:defRPr>
            </a:lvl6pPr>
            <a:lvl7pPr marL="3065463" indent="-239713" defTabSz="955675" eaLnBrk="0" fontAlgn="base" hangingPunct="0">
              <a:spcBef>
                <a:spcPct val="0"/>
              </a:spcBef>
              <a:spcAft>
                <a:spcPct val="0"/>
              </a:spcAft>
              <a:defRPr sz="2400">
                <a:solidFill>
                  <a:schemeClr val="tx1"/>
                </a:solidFill>
                <a:latin typeface="Times New Roman" pitchFamily="18" charset="0"/>
              </a:defRPr>
            </a:lvl7pPr>
            <a:lvl8pPr marL="3522663" indent="-239713" defTabSz="955675" eaLnBrk="0" fontAlgn="base" hangingPunct="0">
              <a:spcBef>
                <a:spcPct val="0"/>
              </a:spcBef>
              <a:spcAft>
                <a:spcPct val="0"/>
              </a:spcAft>
              <a:defRPr sz="2400">
                <a:solidFill>
                  <a:schemeClr val="tx1"/>
                </a:solidFill>
                <a:latin typeface="Times New Roman" pitchFamily="18" charset="0"/>
              </a:defRPr>
            </a:lvl8pPr>
            <a:lvl9pPr marL="3979863" indent="-239713" defTabSz="955675" eaLnBrk="0" fontAlgn="base" hangingPunct="0">
              <a:spcBef>
                <a:spcPct val="0"/>
              </a:spcBef>
              <a:spcAft>
                <a:spcPct val="0"/>
              </a:spcAft>
              <a:defRPr sz="2400">
                <a:solidFill>
                  <a:schemeClr val="tx1"/>
                </a:solidFill>
                <a:latin typeface="Times New Roman" pitchFamily="18" charset="0"/>
              </a:defRPr>
            </a:lvl9pPr>
          </a:lstStyle>
          <a:p>
            <a:pPr algn="r" eaLnBrk="1" hangingPunct="1"/>
            <a:fld id="{0D6E1E0A-4E85-4463-B074-9DB91F837096}" type="slidenum">
              <a:rPr lang="es-ES" altLang="ca-ES" sz="1200">
                <a:latin typeface="Arial" charset="0"/>
              </a:rPr>
              <a:pPr algn="r" eaLnBrk="1" hangingPunct="1"/>
              <a:t>20</a:t>
            </a:fld>
            <a:endParaRPr lang="es-ES" altLang="ca-ES" sz="1200">
              <a:latin typeface="Arial" charset="0"/>
            </a:endParaRPr>
          </a:p>
        </p:txBody>
      </p:sp>
      <p:sp>
        <p:nvSpPr>
          <p:cNvPr id="335875" name="Rectangle 2"/>
          <p:cNvSpPr>
            <a:spLocks noGrp="1" noRot="1" noChangeAspect="1" noChangeArrowheads="1" noTextEdit="1"/>
          </p:cNvSpPr>
          <p:nvPr>
            <p:ph type="sldImg"/>
          </p:nvPr>
        </p:nvSpPr>
        <p:spPr>
          <a:xfrm>
            <a:off x="1111250" y="700088"/>
            <a:ext cx="4656138" cy="3490912"/>
          </a:xfrm>
          <a:ln/>
        </p:spPr>
      </p:sp>
      <p:sp>
        <p:nvSpPr>
          <p:cNvPr id="335876" name="Rectangle 3"/>
          <p:cNvSpPr>
            <a:spLocks noGrp="1" noChangeArrowheads="1"/>
          </p:cNvSpPr>
          <p:nvPr>
            <p:ph type="body" idx="1"/>
          </p:nvPr>
        </p:nvSpPr>
        <p:spPr>
          <a:xfrm>
            <a:off x="687398" y="4425815"/>
            <a:ext cx="5502255" cy="4191735"/>
          </a:xfrm>
        </p:spPr>
        <p:txBody>
          <a:bodyPr lIns="89277" tIns="44638" rIns="89277" bIns="44638"/>
          <a:lstStyle/>
          <a:p>
            <a:endParaRPr lang="ca-ES" altLang="ca-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505950D-C93F-4173-9130-0AFF806DA404}" type="slidenum">
              <a:rPr lang="es-ES_tradnl" altLang="ca-ES"/>
              <a:pPr/>
              <a:t>21</a:t>
            </a:fld>
            <a:endParaRPr lang="es-ES_tradnl" altLang="ca-ES"/>
          </a:p>
        </p:txBody>
      </p:sp>
      <p:sp>
        <p:nvSpPr>
          <p:cNvPr id="337922" name="Rectangle 7"/>
          <p:cNvSpPr txBox="1">
            <a:spLocks noGrp="1" noChangeArrowheads="1"/>
          </p:cNvSpPr>
          <p:nvPr/>
        </p:nvSpPr>
        <p:spPr bwMode="auto">
          <a:xfrm>
            <a:off x="3895253" y="8848738"/>
            <a:ext cx="2980260" cy="46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77" tIns="44638" rIns="89277" bIns="44638" anchor="b"/>
          <a:lstStyle>
            <a:lvl1pPr defTabSz="955675">
              <a:defRPr sz="2400">
                <a:solidFill>
                  <a:schemeClr val="tx1"/>
                </a:solidFill>
                <a:latin typeface="Times New Roman" pitchFamily="18" charset="0"/>
              </a:defRPr>
            </a:lvl1pPr>
            <a:lvl2pPr marL="776288" indent="-298450" defTabSz="955675">
              <a:defRPr sz="2400">
                <a:solidFill>
                  <a:schemeClr val="tx1"/>
                </a:solidFill>
                <a:latin typeface="Times New Roman" pitchFamily="18" charset="0"/>
              </a:defRPr>
            </a:lvl2pPr>
            <a:lvl3pPr marL="1193800" indent="-238125" defTabSz="955675">
              <a:defRPr sz="2400">
                <a:solidFill>
                  <a:schemeClr val="tx1"/>
                </a:solidFill>
                <a:latin typeface="Times New Roman" pitchFamily="18" charset="0"/>
              </a:defRPr>
            </a:lvl3pPr>
            <a:lvl4pPr marL="1673225" indent="-238125" defTabSz="955675">
              <a:defRPr sz="2400">
                <a:solidFill>
                  <a:schemeClr val="tx1"/>
                </a:solidFill>
                <a:latin typeface="Times New Roman" pitchFamily="18" charset="0"/>
              </a:defRPr>
            </a:lvl4pPr>
            <a:lvl5pPr marL="2151063" indent="-239713" defTabSz="955675">
              <a:defRPr sz="2400">
                <a:solidFill>
                  <a:schemeClr val="tx1"/>
                </a:solidFill>
                <a:latin typeface="Times New Roman" pitchFamily="18" charset="0"/>
              </a:defRPr>
            </a:lvl5pPr>
            <a:lvl6pPr marL="2608263" indent="-239713" defTabSz="955675" eaLnBrk="0" fontAlgn="base" hangingPunct="0">
              <a:spcBef>
                <a:spcPct val="0"/>
              </a:spcBef>
              <a:spcAft>
                <a:spcPct val="0"/>
              </a:spcAft>
              <a:defRPr sz="2400">
                <a:solidFill>
                  <a:schemeClr val="tx1"/>
                </a:solidFill>
                <a:latin typeface="Times New Roman" pitchFamily="18" charset="0"/>
              </a:defRPr>
            </a:lvl6pPr>
            <a:lvl7pPr marL="3065463" indent="-239713" defTabSz="955675" eaLnBrk="0" fontAlgn="base" hangingPunct="0">
              <a:spcBef>
                <a:spcPct val="0"/>
              </a:spcBef>
              <a:spcAft>
                <a:spcPct val="0"/>
              </a:spcAft>
              <a:defRPr sz="2400">
                <a:solidFill>
                  <a:schemeClr val="tx1"/>
                </a:solidFill>
                <a:latin typeface="Times New Roman" pitchFamily="18" charset="0"/>
              </a:defRPr>
            </a:lvl7pPr>
            <a:lvl8pPr marL="3522663" indent="-239713" defTabSz="955675" eaLnBrk="0" fontAlgn="base" hangingPunct="0">
              <a:spcBef>
                <a:spcPct val="0"/>
              </a:spcBef>
              <a:spcAft>
                <a:spcPct val="0"/>
              </a:spcAft>
              <a:defRPr sz="2400">
                <a:solidFill>
                  <a:schemeClr val="tx1"/>
                </a:solidFill>
                <a:latin typeface="Times New Roman" pitchFamily="18" charset="0"/>
              </a:defRPr>
            </a:lvl8pPr>
            <a:lvl9pPr marL="3979863" indent="-239713" defTabSz="955675" eaLnBrk="0" fontAlgn="base" hangingPunct="0">
              <a:spcBef>
                <a:spcPct val="0"/>
              </a:spcBef>
              <a:spcAft>
                <a:spcPct val="0"/>
              </a:spcAft>
              <a:defRPr sz="2400">
                <a:solidFill>
                  <a:schemeClr val="tx1"/>
                </a:solidFill>
                <a:latin typeface="Times New Roman" pitchFamily="18" charset="0"/>
              </a:defRPr>
            </a:lvl9pPr>
          </a:lstStyle>
          <a:p>
            <a:pPr algn="r" eaLnBrk="1" hangingPunct="1"/>
            <a:fld id="{82F4B5BC-1D4C-414D-AEB0-BFCC9E93BDFE}" type="slidenum">
              <a:rPr lang="es-ES" altLang="ca-ES" sz="1200">
                <a:latin typeface="Arial" charset="0"/>
              </a:rPr>
              <a:pPr algn="r" eaLnBrk="1" hangingPunct="1"/>
              <a:t>21</a:t>
            </a:fld>
            <a:endParaRPr lang="es-ES" altLang="ca-ES" sz="1200">
              <a:latin typeface="Arial" charset="0"/>
            </a:endParaRPr>
          </a:p>
        </p:txBody>
      </p:sp>
      <p:sp>
        <p:nvSpPr>
          <p:cNvPr id="337923" name="Rectangle 2"/>
          <p:cNvSpPr>
            <a:spLocks noGrp="1" noRot="1" noChangeAspect="1" noChangeArrowheads="1" noTextEdit="1"/>
          </p:cNvSpPr>
          <p:nvPr>
            <p:ph type="sldImg"/>
          </p:nvPr>
        </p:nvSpPr>
        <p:spPr>
          <a:xfrm>
            <a:off x="1111250" y="700088"/>
            <a:ext cx="4656138" cy="3490912"/>
          </a:xfrm>
          <a:ln/>
        </p:spPr>
      </p:sp>
      <p:sp>
        <p:nvSpPr>
          <p:cNvPr id="337924" name="Rectangle 3"/>
          <p:cNvSpPr>
            <a:spLocks noGrp="1" noChangeArrowheads="1"/>
          </p:cNvSpPr>
          <p:nvPr>
            <p:ph type="body" idx="1"/>
          </p:nvPr>
        </p:nvSpPr>
        <p:spPr>
          <a:xfrm>
            <a:off x="687398" y="4425815"/>
            <a:ext cx="5502255" cy="4191735"/>
          </a:xfrm>
        </p:spPr>
        <p:txBody>
          <a:bodyPr lIns="89277" tIns="44638" rIns="89277" bIns="44638"/>
          <a:lstStyle/>
          <a:p>
            <a:endParaRPr lang="ca-ES" altLang="ca-E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defTabSz="914970" eaLnBrk="0" hangingPunct="0">
              <a:spcBef>
                <a:spcPct val="30000"/>
              </a:spcBef>
              <a:defRPr sz="1200">
                <a:solidFill>
                  <a:schemeClr val="tx1"/>
                </a:solidFill>
                <a:latin typeface="Arial" pitchFamily="34" charset="0"/>
              </a:defRPr>
            </a:lvl1pPr>
            <a:lvl2pPr marL="712489" indent="-274034" defTabSz="914970" eaLnBrk="0" hangingPunct="0">
              <a:spcBef>
                <a:spcPct val="30000"/>
              </a:spcBef>
              <a:defRPr sz="1200">
                <a:solidFill>
                  <a:schemeClr val="tx1"/>
                </a:solidFill>
                <a:latin typeface="Arial" pitchFamily="34" charset="0"/>
              </a:defRPr>
            </a:lvl2pPr>
            <a:lvl3pPr marL="1096137" indent="-219227" defTabSz="914970" eaLnBrk="0" hangingPunct="0">
              <a:spcBef>
                <a:spcPct val="30000"/>
              </a:spcBef>
              <a:defRPr sz="1200">
                <a:solidFill>
                  <a:schemeClr val="tx1"/>
                </a:solidFill>
                <a:latin typeface="Arial" pitchFamily="34" charset="0"/>
              </a:defRPr>
            </a:lvl3pPr>
            <a:lvl4pPr marL="1534592" indent="-219227" defTabSz="914970" eaLnBrk="0" hangingPunct="0">
              <a:spcBef>
                <a:spcPct val="30000"/>
              </a:spcBef>
              <a:defRPr sz="1200">
                <a:solidFill>
                  <a:schemeClr val="tx1"/>
                </a:solidFill>
                <a:latin typeface="Arial" pitchFamily="34" charset="0"/>
              </a:defRPr>
            </a:lvl4pPr>
            <a:lvl5pPr marL="1973047" indent="-219227" defTabSz="914970" eaLnBrk="0" hangingPunct="0">
              <a:spcBef>
                <a:spcPct val="30000"/>
              </a:spcBef>
              <a:defRPr sz="1200">
                <a:solidFill>
                  <a:schemeClr val="tx1"/>
                </a:solidFill>
                <a:latin typeface="Arial" pitchFamily="34" charset="0"/>
              </a:defRPr>
            </a:lvl5pPr>
            <a:lvl6pPr marL="2411501" indent="-219227" defTabSz="914970" eaLnBrk="0" fontAlgn="base" hangingPunct="0">
              <a:spcBef>
                <a:spcPct val="30000"/>
              </a:spcBef>
              <a:spcAft>
                <a:spcPct val="0"/>
              </a:spcAft>
              <a:defRPr sz="1200">
                <a:solidFill>
                  <a:schemeClr val="tx1"/>
                </a:solidFill>
                <a:latin typeface="Arial" pitchFamily="34" charset="0"/>
              </a:defRPr>
            </a:lvl6pPr>
            <a:lvl7pPr marL="2849956" indent="-219227" defTabSz="914970" eaLnBrk="0" fontAlgn="base" hangingPunct="0">
              <a:spcBef>
                <a:spcPct val="30000"/>
              </a:spcBef>
              <a:spcAft>
                <a:spcPct val="0"/>
              </a:spcAft>
              <a:defRPr sz="1200">
                <a:solidFill>
                  <a:schemeClr val="tx1"/>
                </a:solidFill>
                <a:latin typeface="Arial" pitchFamily="34" charset="0"/>
              </a:defRPr>
            </a:lvl7pPr>
            <a:lvl8pPr marL="3288411" indent="-219227" defTabSz="914970" eaLnBrk="0" fontAlgn="base" hangingPunct="0">
              <a:spcBef>
                <a:spcPct val="30000"/>
              </a:spcBef>
              <a:spcAft>
                <a:spcPct val="0"/>
              </a:spcAft>
              <a:defRPr sz="1200">
                <a:solidFill>
                  <a:schemeClr val="tx1"/>
                </a:solidFill>
                <a:latin typeface="Arial" pitchFamily="34" charset="0"/>
              </a:defRPr>
            </a:lvl8pPr>
            <a:lvl9pPr marL="3726866" indent="-219227" defTabSz="91497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E3FC759-B99B-4061-AFB3-AFD98E14AFAC}" type="slidenum">
              <a:rPr lang="es-ES" altLang="ca-ES"/>
              <a:pPr eaLnBrk="1" hangingPunct="1">
                <a:spcBef>
                  <a:spcPct val="0"/>
                </a:spcBef>
              </a:pPr>
              <a:t>22</a:t>
            </a:fld>
            <a:endParaRPr lang="es-ES" altLang="ca-ES"/>
          </a:p>
        </p:txBody>
      </p:sp>
      <p:sp>
        <p:nvSpPr>
          <p:cNvPr id="111619" name="Rectangle 7"/>
          <p:cNvSpPr txBox="1">
            <a:spLocks noGrp="1" noChangeArrowheads="1"/>
          </p:cNvSpPr>
          <p:nvPr/>
        </p:nvSpPr>
        <p:spPr bwMode="auto">
          <a:xfrm>
            <a:off x="3896202" y="8848273"/>
            <a:ext cx="2979262" cy="46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536" tIns="45768" rIns="91536" bIns="45768" anchor="b"/>
          <a:lstStyle>
            <a:lvl1pPr defTabSz="954088" eaLnBrk="0" hangingPunct="0">
              <a:spcBef>
                <a:spcPct val="30000"/>
              </a:spcBef>
              <a:defRPr sz="1200">
                <a:solidFill>
                  <a:schemeClr val="tx1"/>
                </a:solidFill>
                <a:latin typeface="Arial" pitchFamily="34" charset="0"/>
              </a:defRPr>
            </a:lvl1pPr>
            <a:lvl2pPr marL="776288" indent="-298450" defTabSz="954088" eaLnBrk="0" hangingPunct="0">
              <a:spcBef>
                <a:spcPct val="30000"/>
              </a:spcBef>
              <a:defRPr sz="1200">
                <a:solidFill>
                  <a:schemeClr val="tx1"/>
                </a:solidFill>
                <a:latin typeface="Arial" pitchFamily="34" charset="0"/>
              </a:defRPr>
            </a:lvl2pPr>
            <a:lvl3pPr marL="1193800" indent="-239713" defTabSz="954088" eaLnBrk="0" hangingPunct="0">
              <a:spcBef>
                <a:spcPct val="30000"/>
              </a:spcBef>
              <a:defRPr sz="1200">
                <a:solidFill>
                  <a:schemeClr val="tx1"/>
                </a:solidFill>
                <a:latin typeface="Arial" pitchFamily="34" charset="0"/>
              </a:defRPr>
            </a:lvl3pPr>
            <a:lvl4pPr marL="1670050" indent="-238125" defTabSz="954088" eaLnBrk="0" hangingPunct="0">
              <a:spcBef>
                <a:spcPct val="30000"/>
              </a:spcBef>
              <a:defRPr sz="1200">
                <a:solidFill>
                  <a:schemeClr val="tx1"/>
                </a:solidFill>
                <a:latin typeface="Arial" pitchFamily="34" charset="0"/>
              </a:defRPr>
            </a:lvl4pPr>
            <a:lvl5pPr marL="2147888" indent="-238125" defTabSz="954088" eaLnBrk="0" hangingPunct="0">
              <a:spcBef>
                <a:spcPct val="30000"/>
              </a:spcBef>
              <a:defRPr sz="1200">
                <a:solidFill>
                  <a:schemeClr val="tx1"/>
                </a:solidFill>
                <a:latin typeface="Arial" pitchFamily="34" charset="0"/>
              </a:defRPr>
            </a:lvl5pPr>
            <a:lvl6pPr marL="2605088" indent="-238125" defTabSz="954088" eaLnBrk="0" fontAlgn="base" hangingPunct="0">
              <a:spcBef>
                <a:spcPct val="30000"/>
              </a:spcBef>
              <a:spcAft>
                <a:spcPct val="0"/>
              </a:spcAft>
              <a:defRPr sz="1200">
                <a:solidFill>
                  <a:schemeClr val="tx1"/>
                </a:solidFill>
                <a:latin typeface="Arial" pitchFamily="34" charset="0"/>
              </a:defRPr>
            </a:lvl6pPr>
            <a:lvl7pPr marL="3062288" indent="-238125" defTabSz="954088" eaLnBrk="0" fontAlgn="base" hangingPunct="0">
              <a:spcBef>
                <a:spcPct val="30000"/>
              </a:spcBef>
              <a:spcAft>
                <a:spcPct val="0"/>
              </a:spcAft>
              <a:defRPr sz="1200">
                <a:solidFill>
                  <a:schemeClr val="tx1"/>
                </a:solidFill>
                <a:latin typeface="Arial" pitchFamily="34" charset="0"/>
              </a:defRPr>
            </a:lvl7pPr>
            <a:lvl8pPr marL="3519488" indent="-238125" defTabSz="954088" eaLnBrk="0" fontAlgn="base" hangingPunct="0">
              <a:spcBef>
                <a:spcPct val="30000"/>
              </a:spcBef>
              <a:spcAft>
                <a:spcPct val="0"/>
              </a:spcAft>
              <a:defRPr sz="1200">
                <a:solidFill>
                  <a:schemeClr val="tx1"/>
                </a:solidFill>
                <a:latin typeface="Arial" pitchFamily="34" charset="0"/>
              </a:defRPr>
            </a:lvl8pPr>
            <a:lvl9pPr marL="3976688" indent="-238125" defTabSz="9540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5A4C7858-A87B-4855-BD26-21ABDD1E37DA}" type="slidenum">
              <a:rPr lang="es-ES" altLang="ca-ES"/>
              <a:pPr algn="r" eaLnBrk="1" hangingPunct="1">
                <a:spcBef>
                  <a:spcPct val="0"/>
                </a:spcBef>
              </a:pPr>
              <a:t>22</a:t>
            </a:fld>
            <a:endParaRPr lang="es-ES" altLang="ca-ES"/>
          </a:p>
        </p:txBody>
      </p:sp>
      <p:sp>
        <p:nvSpPr>
          <p:cNvPr id="111620" name="Rectangle 2"/>
          <p:cNvSpPr>
            <a:spLocks noGrp="1" noRot="1" noChangeAspect="1" noChangeArrowheads="1" noTextEdit="1"/>
          </p:cNvSpPr>
          <p:nvPr>
            <p:ph type="sldImg"/>
          </p:nvPr>
        </p:nvSpPr>
        <p:spPr>
          <a:ln/>
        </p:spPr>
      </p:sp>
      <p:sp>
        <p:nvSpPr>
          <p:cNvPr id="111621" name="Rectangle 3"/>
          <p:cNvSpPr>
            <a:spLocks noGrp="1" noChangeArrowheads="1"/>
          </p:cNvSpPr>
          <p:nvPr>
            <p:ph type="body" idx="1"/>
          </p:nvPr>
        </p:nvSpPr>
        <p:spPr>
          <a:xfrm>
            <a:off x="690085" y="4423397"/>
            <a:ext cx="5496880" cy="4194244"/>
          </a:xfrm>
          <a:noFill/>
        </p:spPr>
        <p:txBody>
          <a:bodyPr lIns="91536" tIns="45768" rIns="91536" bIns="45768"/>
          <a:lstStyle/>
          <a:p>
            <a:pPr eaLnBrk="1" hangingPunct="1"/>
            <a:endParaRPr lang="ca-ES" altLang="ca-E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2A733C3-A78A-4651-9908-40CF4479105A}" type="slidenum">
              <a:rPr lang="es-ES_tradnl" altLang="ca-ES"/>
              <a:pPr/>
              <a:t>23</a:t>
            </a:fld>
            <a:endParaRPr lang="es-ES_tradnl" altLang="ca-ES"/>
          </a:p>
        </p:txBody>
      </p:sp>
      <p:sp>
        <p:nvSpPr>
          <p:cNvPr id="344066" name="Rectangle 7"/>
          <p:cNvSpPr txBox="1">
            <a:spLocks noGrp="1" noChangeArrowheads="1"/>
          </p:cNvSpPr>
          <p:nvPr/>
        </p:nvSpPr>
        <p:spPr bwMode="auto">
          <a:xfrm>
            <a:off x="3895253" y="8848738"/>
            <a:ext cx="2980260" cy="46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77" tIns="44638" rIns="89277" bIns="44638" anchor="b"/>
          <a:lstStyle>
            <a:lvl1pPr defTabSz="955675">
              <a:defRPr sz="2400">
                <a:solidFill>
                  <a:schemeClr val="tx1"/>
                </a:solidFill>
                <a:latin typeface="Times New Roman" pitchFamily="18" charset="0"/>
              </a:defRPr>
            </a:lvl1pPr>
            <a:lvl2pPr marL="776288" indent="-298450" defTabSz="955675">
              <a:defRPr sz="2400">
                <a:solidFill>
                  <a:schemeClr val="tx1"/>
                </a:solidFill>
                <a:latin typeface="Times New Roman" pitchFamily="18" charset="0"/>
              </a:defRPr>
            </a:lvl2pPr>
            <a:lvl3pPr marL="1193800" indent="-238125" defTabSz="955675">
              <a:defRPr sz="2400">
                <a:solidFill>
                  <a:schemeClr val="tx1"/>
                </a:solidFill>
                <a:latin typeface="Times New Roman" pitchFamily="18" charset="0"/>
              </a:defRPr>
            </a:lvl3pPr>
            <a:lvl4pPr marL="1673225" indent="-238125" defTabSz="955675">
              <a:defRPr sz="2400">
                <a:solidFill>
                  <a:schemeClr val="tx1"/>
                </a:solidFill>
                <a:latin typeface="Times New Roman" pitchFamily="18" charset="0"/>
              </a:defRPr>
            </a:lvl4pPr>
            <a:lvl5pPr marL="2151063" indent="-239713" defTabSz="955675">
              <a:defRPr sz="2400">
                <a:solidFill>
                  <a:schemeClr val="tx1"/>
                </a:solidFill>
                <a:latin typeface="Times New Roman" pitchFamily="18" charset="0"/>
              </a:defRPr>
            </a:lvl5pPr>
            <a:lvl6pPr marL="2608263" indent="-239713" defTabSz="955675" eaLnBrk="0" fontAlgn="base" hangingPunct="0">
              <a:spcBef>
                <a:spcPct val="0"/>
              </a:spcBef>
              <a:spcAft>
                <a:spcPct val="0"/>
              </a:spcAft>
              <a:defRPr sz="2400">
                <a:solidFill>
                  <a:schemeClr val="tx1"/>
                </a:solidFill>
                <a:latin typeface="Times New Roman" pitchFamily="18" charset="0"/>
              </a:defRPr>
            </a:lvl6pPr>
            <a:lvl7pPr marL="3065463" indent="-239713" defTabSz="955675" eaLnBrk="0" fontAlgn="base" hangingPunct="0">
              <a:spcBef>
                <a:spcPct val="0"/>
              </a:spcBef>
              <a:spcAft>
                <a:spcPct val="0"/>
              </a:spcAft>
              <a:defRPr sz="2400">
                <a:solidFill>
                  <a:schemeClr val="tx1"/>
                </a:solidFill>
                <a:latin typeface="Times New Roman" pitchFamily="18" charset="0"/>
              </a:defRPr>
            </a:lvl7pPr>
            <a:lvl8pPr marL="3522663" indent="-239713" defTabSz="955675" eaLnBrk="0" fontAlgn="base" hangingPunct="0">
              <a:spcBef>
                <a:spcPct val="0"/>
              </a:spcBef>
              <a:spcAft>
                <a:spcPct val="0"/>
              </a:spcAft>
              <a:defRPr sz="2400">
                <a:solidFill>
                  <a:schemeClr val="tx1"/>
                </a:solidFill>
                <a:latin typeface="Times New Roman" pitchFamily="18" charset="0"/>
              </a:defRPr>
            </a:lvl8pPr>
            <a:lvl9pPr marL="3979863" indent="-239713" defTabSz="955675" eaLnBrk="0" fontAlgn="base" hangingPunct="0">
              <a:spcBef>
                <a:spcPct val="0"/>
              </a:spcBef>
              <a:spcAft>
                <a:spcPct val="0"/>
              </a:spcAft>
              <a:defRPr sz="2400">
                <a:solidFill>
                  <a:schemeClr val="tx1"/>
                </a:solidFill>
                <a:latin typeface="Times New Roman" pitchFamily="18" charset="0"/>
              </a:defRPr>
            </a:lvl9pPr>
          </a:lstStyle>
          <a:p>
            <a:pPr algn="r" eaLnBrk="1" hangingPunct="1"/>
            <a:fld id="{F918EC87-3AE7-49C5-8417-C4186B094B64}" type="slidenum">
              <a:rPr lang="es-ES" altLang="ca-ES" sz="1200">
                <a:latin typeface="Arial" charset="0"/>
              </a:rPr>
              <a:pPr algn="r" eaLnBrk="1" hangingPunct="1"/>
              <a:t>23</a:t>
            </a:fld>
            <a:endParaRPr lang="es-ES" altLang="ca-ES" sz="1200">
              <a:latin typeface="Arial" charset="0"/>
            </a:endParaRPr>
          </a:p>
        </p:txBody>
      </p:sp>
      <p:sp>
        <p:nvSpPr>
          <p:cNvPr id="344067" name="Rectangle 2"/>
          <p:cNvSpPr>
            <a:spLocks noGrp="1" noRot="1" noChangeAspect="1" noChangeArrowheads="1" noTextEdit="1"/>
          </p:cNvSpPr>
          <p:nvPr>
            <p:ph type="sldImg"/>
          </p:nvPr>
        </p:nvSpPr>
        <p:spPr>
          <a:xfrm>
            <a:off x="1111250" y="700088"/>
            <a:ext cx="4656138" cy="3490912"/>
          </a:xfrm>
          <a:ln/>
        </p:spPr>
      </p:sp>
      <p:sp>
        <p:nvSpPr>
          <p:cNvPr id="344068" name="Rectangle 3"/>
          <p:cNvSpPr>
            <a:spLocks noGrp="1" noChangeArrowheads="1"/>
          </p:cNvSpPr>
          <p:nvPr>
            <p:ph type="body" idx="1"/>
          </p:nvPr>
        </p:nvSpPr>
        <p:spPr>
          <a:xfrm>
            <a:off x="687398" y="4425815"/>
            <a:ext cx="5502255" cy="4191735"/>
          </a:xfrm>
        </p:spPr>
        <p:txBody>
          <a:bodyPr lIns="89277" tIns="44638" rIns="89277" bIns="44638"/>
          <a:lstStyle/>
          <a:p>
            <a:endParaRPr lang="ca-ES" altLang="ca-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14970" eaLnBrk="0" hangingPunct="0">
              <a:spcBef>
                <a:spcPct val="30000"/>
              </a:spcBef>
              <a:defRPr sz="1200">
                <a:solidFill>
                  <a:schemeClr val="tx1"/>
                </a:solidFill>
                <a:latin typeface="Arial" pitchFamily="34" charset="0"/>
              </a:defRPr>
            </a:lvl1pPr>
            <a:lvl2pPr marL="712489" indent="-274034" defTabSz="914970" eaLnBrk="0" hangingPunct="0">
              <a:spcBef>
                <a:spcPct val="30000"/>
              </a:spcBef>
              <a:defRPr sz="1200">
                <a:solidFill>
                  <a:schemeClr val="tx1"/>
                </a:solidFill>
                <a:latin typeface="Arial" pitchFamily="34" charset="0"/>
              </a:defRPr>
            </a:lvl2pPr>
            <a:lvl3pPr marL="1096137" indent="-219227" defTabSz="914970" eaLnBrk="0" hangingPunct="0">
              <a:spcBef>
                <a:spcPct val="30000"/>
              </a:spcBef>
              <a:defRPr sz="1200">
                <a:solidFill>
                  <a:schemeClr val="tx1"/>
                </a:solidFill>
                <a:latin typeface="Arial" pitchFamily="34" charset="0"/>
              </a:defRPr>
            </a:lvl3pPr>
            <a:lvl4pPr marL="1534592" indent="-219227" defTabSz="914970" eaLnBrk="0" hangingPunct="0">
              <a:spcBef>
                <a:spcPct val="30000"/>
              </a:spcBef>
              <a:defRPr sz="1200">
                <a:solidFill>
                  <a:schemeClr val="tx1"/>
                </a:solidFill>
                <a:latin typeface="Arial" pitchFamily="34" charset="0"/>
              </a:defRPr>
            </a:lvl4pPr>
            <a:lvl5pPr marL="1973047" indent="-219227" defTabSz="914970" eaLnBrk="0" hangingPunct="0">
              <a:spcBef>
                <a:spcPct val="30000"/>
              </a:spcBef>
              <a:defRPr sz="1200">
                <a:solidFill>
                  <a:schemeClr val="tx1"/>
                </a:solidFill>
                <a:latin typeface="Arial" pitchFamily="34" charset="0"/>
              </a:defRPr>
            </a:lvl5pPr>
            <a:lvl6pPr marL="2411501" indent="-219227" defTabSz="914970" eaLnBrk="0" fontAlgn="base" hangingPunct="0">
              <a:spcBef>
                <a:spcPct val="30000"/>
              </a:spcBef>
              <a:spcAft>
                <a:spcPct val="0"/>
              </a:spcAft>
              <a:defRPr sz="1200">
                <a:solidFill>
                  <a:schemeClr val="tx1"/>
                </a:solidFill>
                <a:latin typeface="Arial" pitchFamily="34" charset="0"/>
              </a:defRPr>
            </a:lvl6pPr>
            <a:lvl7pPr marL="2849956" indent="-219227" defTabSz="914970" eaLnBrk="0" fontAlgn="base" hangingPunct="0">
              <a:spcBef>
                <a:spcPct val="30000"/>
              </a:spcBef>
              <a:spcAft>
                <a:spcPct val="0"/>
              </a:spcAft>
              <a:defRPr sz="1200">
                <a:solidFill>
                  <a:schemeClr val="tx1"/>
                </a:solidFill>
                <a:latin typeface="Arial" pitchFamily="34" charset="0"/>
              </a:defRPr>
            </a:lvl7pPr>
            <a:lvl8pPr marL="3288411" indent="-219227" defTabSz="914970" eaLnBrk="0" fontAlgn="base" hangingPunct="0">
              <a:spcBef>
                <a:spcPct val="30000"/>
              </a:spcBef>
              <a:spcAft>
                <a:spcPct val="0"/>
              </a:spcAft>
              <a:defRPr sz="1200">
                <a:solidFill>
                  <a:schemeClr val="tx1"/>
                </a:solidFill>
                <a:latin typeface="Arial" pitchFamily="34" charset="0"/>
              </a:defRPr>
            </a:lvl8pPr>
            <a:lvl9pPr marL="3726866" indent="-219227" defTabSz="91497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2E95021-70B6-45C5-A92C-E7CDE29587C8}" type="slidenum">
              <a:rPr lang="es-ES" altLang="ca-ES"/>
              <a:pPr eaLnBrk="1" hangingPunct="1">
                <a:spcBef>
                  <a:spcPct val="0"/>
                </a:spcBef>
              </a:pPr>
              <a:t>24</a:t>
            </a:fld>
            <a:endParaRPr lang="es-ES" altLang="ca-ES"/>
          </a:p>
        </p:txBody>
      </p:sp>
      <p:sp>
        <p:nvSpPr>
          <p:cNvPr id="113667" name="Rectangle 7"/>
          <p:cNvSpPr txBox="1">
            <a:spLocks noGrp="1" noChangeArrowheads="1"/>
          </p:cNvSpPr>
          <p:nvPr/>
        </p:nvSpPr>
        <p:spPr bwMode="auto">
          <a:xfrm>
            <a:off x="3896202" y="8848273"/>
            <a:ext cx="2979262" cy="46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536" tIns="45768" rIns="91536" bIns="45768" anchor="b"/>
          <a:lstStyle>
            <a:lvl1pPr defTabSz="954088" eaLnBrk="0" hangingPunct="0">
              <a:spcBef>
                <a:spcPct val="30000"/>
              </a:spcBef>
              <a:defRPr sz="1200">
                <a:solidFill>
                  <a:schemeClr val="tx1"/>
                </a:solidFill>
                <a:latin typeface="Arial" pitchFamily="34" charset="0"/>
              </a:defRPr>
            </a:lvl1pPr>
            <a:lvl2pPr marL="776288" indent="-298450" defTabSz="954088" eaLnBrk="0" hangingPunct="0">
              <a:spcBef>
                <a:spcPct val="30000"/>
              </a:spcBef>
              <a:defRPr sz="1200">
                <a:solidFill>
                  <a:schemeClr val="tx1"/>
                </a:solidFill>
                <a:latin typeface="Arial" pitchFamily="34" charset="0"/>
              </a:defRPr>
            </a:lvl2pPr>
            <a:lvl3pPr marL="1193800" indent="-239713" defTabSz="954088" eaLnBrk="0" hangingPunct="0">
              <a:spcBef>
                <a:spcPct val="30000"/>
              </a:spcBef>
              <a:defRPr sz="1200">
                <a:solidFill>
                  <a:schemeClr val="tx1"/>
                </a:solidFill>
                <a:latin typeface="Arial" pitchFamily="34" charset="0"/>
              </a:defRPr>
            </a:lvl3pPr>
            <a:lvl4pPr marL="1670050" indent="-238125" defTabSz="954088" eaLnBrk="0" hangingPunct="0">
              <a:spcBef>
                <a:spcPct val="30000"/>
              </a:spcBef>
              <a:defRPr sz="1200">
                <a:solidFill>
                  <a:schemeClr val="tx1"/>
                </a:solidFill>
                <a:latin typeface="Arial" pitchFamily="34" charset="0"/>
              </a:defRPr>
            </a:lvl4pPr>
            <a:lvl5pPr marL="2147888" indent="-238125" defTabSz="954088" eaLnBrk="0" hangingPunct="0">
              <a:spcBef>
                <a:spcPct val="30000"/>
              </a:spcBef>
              <a:defRPr sz="1200">
                <a:solidFill>
                  <a:schemeClr val="tx1"/>
                </a:solidFill>
                <a:latin typeface="Arial" pitchFamily="34" charset="0"/>
              </a:defRPr>
            </a:lvl5pPr>
            <a:lvl6pPr marL="2605088" indent="-238125" defTabSz="954088" eaLnBrk="0" fontAlgn="base" hangingPunct="0">
              <a:spcBef>
                <a:spcPct val="30000"/>
              </a:spcBef>
              <a:spcAft>
                <a:spcPct val="0"/>
              </a:spcAft>
              <a:defRPr sz="1200">
                <a:solidFill>
                  <a:schemeClr val="tx1"/>
                </a:solidFill>
                <a:latin typeface="Arial" pitchFamily="34" charset="0"/>
              </a:defRPr>
            </a:lvl6pPr>
            <a:lvl7pPr marL="3062288" indent="-238125" defTabSz="954088" eaLnBrk="0" fontAlgn="base" hangingPunct="0">
              <a:spcBef>
                <a:spcPct val="30000"/>
              </a:spcBef>
              <a:spcAft>
                <a:spcPct val="0"/>
              </a:spcAft>
              <a:defRPr sz="1200">
                <a:solidFill>
                  <a:schemeClr val="tx1"/>
                </a:solidFill>
                <a:latin typeface="Arial" pitchFamily="34" charset="0"/>
              </a:defRPr>
            </a:lvl7pPr>
            <a:lvl8pPr marL="3519488" indent="-238125" defTabSz="954088" eaLnBrk="0" fontAlgn="base" hangingPunct="0">
              <a:spcBef>
                <a:spcPct val="30000"/>
              </a:spcBef>
              <a:spcAft>
                <a:spcPct val="0"/>
              </a:spcAft>
              <a:defRPr sz="1200">
                <a:solidFill>
                  <a:schemeClr val="tx1"/>
                </a:solidFill>
                <a:latin typeface="Arial" pitchFamily="34" charset="0"/>
              </a:defRPr>
            </a:lvl8pPr>
            <a:lvl9pPr marL="3976688" indent="-238125" defTabSz="9540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CD1A3C03-A4DC-43F3-BDA7-17CD1F4CB073}" type="slidenum">
              <a:rPr lang="es-ES" altLang="ca-ES"/>
              <a:pPr algn="r" eaLnBrk="1" hangingPunct="1">
                <a:spcBef>
                  <a:spcPct val="0"/>
                </a:spcBef>
              </a:pPr>
              <a:t>24</a:t>
            </a:fld>
            <a:endParaRPr lang="es-ES" altLang="ca-ES"/>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xfrm>
            <a:off x="690085" y="4423397"/>
            <a:ext cx="5496880" cy="4194244"/>
          </a:xfrm>
          <a:noFill/>
        </p:spPr>
        <p:txBody>
          <a:bodyPr lIns="91536" tIns="45768" rIns="91536" bIns="45768"/>
          <a:lstStyle/>
          <a:p>
            <a:pPr eaLnBrk="1" hangingPunct="1"/>
            <a:endParaRPr lang="ca-ES" altLang="ca-E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936767E-EB1C-451A-BBB3-D745EED20494}" type="slidenum">
              <a:rPr lang="es-ES_tradnl" altLang="ca-ES"/>
              <a:pPr/>
              <a:t>25</a:t>
            </a:fld>
            <a:endParaRPr lang="es-ES_tradnl" altLang="ca-ES"/>
          </a:p>
        </p:txBody>
      </p:sp>
      <p:sp>
        <p:nvSpPr>
          <p:cNvPr id="339970" name="Rectangle 7"/>
          <p:cNvSpPr txBox="1">
            <a:spLocks noGrp="1" noChangeArrowheads="1"/>
          </p:cNvSpPr>
          <p:nvPr/>
        </p:nvSpPr>
        <p:spPr bwMode="auto">
          <a:xfrm>
            <a:off x="3895253" y="8848738"/>
            <a:ext cx="2980260" cy="46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77" tIns="44638" rIns="89277" bIns="44638" anchor="b"/>
          <a:lstStyle>
            <a:lvl1pPr defTabSz="955675">
              <a:defRPr sz="2400">
                <a:solidFill>
                  <a:schemeClr val="tx1"/>
                </a:solidFill>
                <a:latin typeface="Times New Roman" pitchFamily="18" charset="0"/>
              </a:defRPr>
            </a:lvl1pPr>
            <a:lvl2pPr marL="776288" indent="-298450" defTabSz="955675">
              <a:defRPr sz="2400">
                <a:solidFill>
                  <a:schemeClr val="tx1"/>
                </a:solidFill>
                <a:latin typeface="Times New Roman" pitchFamily="18" charset="0"/>
              </a:defRPr>
            </a:lvl2pPr>
            <a:lvl3pPr marL="1193800" indent="-238125" defTabSz="955675">
              <a:defRPr sz="2400">
                <a:solidFill>
                  <a:schemeClr val="tx1"/>
                </a:solidFill>
                <a:latin typeface="Times New Roman" pitchFamily="18" charset="0"/>
              </a:defRPr>
            </a:lvl3pPr>
            <a:lvl4pPr marL="1673225" indent="-238125" defTabSz="955675">
              <a:defRPr sz="2400">
                <a:solidFill>
                  <a:schemeClr val="tx1"/>
                </a:solidFill>
                <a:latin typeface="Times New Roman" pitchFamily="18" charset="0"/>
              </a:defRPr>
            </a:lvl4pPr>
            <a:lvl5pPr marL="2151063" indent="-239713" defTabSz="955675">
              <a:defRPr sz="2400">
                <a:solidFill>
                  <a:schemeClr val="tx1"/>
                </a:solidFill>
                <a:latin typeface="Times New Roman" pitchFamily="18" charset="0"/>
              </a:defRPr>
            </a:lvl5pPr>
            <a:lvl6pPr marL="2608263" indent="-239713" defTabSz="955675" eaLnBrk="0" fontAlgn="base" hangingPunct="0">
              <a:spcBef>
                <a:spcPct val="0"/>
              </a:spcBef>
              <a:spcAft>
                <a:spcPct val="0"/>
              </a:spcAft>
              <a:defRPr sz="2400">
                <a:solidFill>
                  <a:schemeClr val="tx1"/>
                </a:solidFill>
                <a:latin typeface="Times New Roman" pitchFamily="18" charset="0"/>
              </a:defRPr>
            </a:lvl6pPr>
            <a:lvl7pPr marL="3065463" indent="-239713" defTabSz="955675" eaLnBrk="0" fontAlgn="base" hangingPunct="0">
              <a:spcBef>
                <a:spcPct val="0"/>
              </a:spcBef>
              <a:spcAft>
                <a:spcPct val="0"/>
              </a:spcAft>
              <a:defRPr sz="2400">
                <a:solidFill>
                  <a:schemeClr val="tx1"/>
                </a:solidFill>
                <a:latin typeface="Times New Roman" pitchFamily="18" charset="0"/>
              </a:defRPr>
            </a:lvl7pPr>
            <a:lvl8pPr marL="3522663" indent="-239713" defTabSz="955675" eaLnBrk="0" fontAlgn="base" hangingPunct="0">
              <a:spcBef>
                <a:spcPct val="0"/>
              </a:spcBef>
              <a:spcAft>
                <a:spcPct val="0"/>
              </a:spcAft>
              <a:defRPr sz="2400">
                <a:solidFill>
                  <a:schemeClr val="tx1"/>
                </a:solidFill>
                <a:latin typeface="Times New Roman" pitchFamily="18" charset="0"/>
              </a:defRPr>
            </a:lvl8pPr>
            <a:lvl9pPr marL="3979863" indent="-239713" defTabSz="955675" eaLnBrk="0" fontAlgn="base" hangingPunct="0">
              <a:spcBef>
                <a:spcPct val="0"/>
              </a:spcBef>
              <a:spcAft>
                <a:spcPct val="0"/>
              </a:spcAft>
              <a:defRPr sz="2400">
                <a:solidFill>
                  <a:schemeClr val="tx1"/>
                </a:solidFill>
                <a:latin typeface="Times New Roman" pitchFamily="18" charset="0"/>
              </a:defRPr>
            </a:lvl9pPr>
          </a:lstStyle>
          <a:p>
            <a:pPr algn="r" eaLnBrk="1" hangingPunct="1"/>
            <a:fld id="{EF85AA3E-6A6D-45DD-B842-80F012CAB7D5}" type="slidenum">
              <a:rPr lang="es-ES" altLang="ca-ES" sz="1200">
                <a:latin typeface="Arial" charset="0"/>
              </a:rPr>
              <a:pPr algn="r" eaLnBrk="1" hangingPunct="1"/>
              <a:t>25</a:t>
            </a:fld>
            <a:endParaRPr lang="es-ES" altLang="ca-ES" sz="1200">
              <a:latin typeface="Arial" charset="0"/>
            </a:endParaRPr>
          </a:p>
        </p:txBody>
      </p:sp>
      <p:sp>
        <p:nvSpPr>
          <p:cNvPr id="339971" name="Rectangle 2"/>
          <p:cNvSpPr>
            <a:spLocks noGrp="1" noRot="1" noChangeAspect="1" noChangeArrowheads="1" noTextEdit="1"/>
          </p:cNvSpPr>
          <p:nvPr>
            <p:ph type="sldImg"/>
          </p:nvPr>
        </p:nvSpPr>
        <p:spPr>
          <a:xfrm>
            <a:off x="1111250" y="700088"/>
            <a:ext cx="4656138" cy="3490912"/>
          </a:xfrm>
          <a:ln/>
        </p:spPr>
      </p:sp>
      <p:sp>
        <p:nvSpPr>
          <p:cNvPr id="339972" name="Rectangle 3"/>
          <p:cNvSpPr>
            <a:spLocks noGrp="1" noChangeArrowheads="1"/>
          </p:cNvSpPr>
          <p:nvPr>
            <p:ph type="body" idx="1"/>
          </p:nvPr>
        </p:nvSpPr>
        <p:spPr>
          <a:xfrm>
            <a:off x="687398" y="4425815"/>
            <a:ext cx="5502255" cy="4191735"/>
          </a:xfrm>
        </p:spPr>
        <p:txBody>
          <a:bodyPr lIns="89277" tIns="44638" rIns="89277" bIns="44638"/>
          <a:lstStyle/>
          <a:p>
            <a:endParaRPr lang="ca-ES" altLang="ca-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defTabSz="914970" eaLnBrk="0" hangingPunct="0">
              <a:spcBef>
                <a:spcPct val="30000"/>
              </a:spcBef>
              <a:defRPr sz="1200">
                <a:solidFill>
                  <a:schemeClr val="tx1"/>
                </a:solidFill>
                <a:latin typeface="Arial" pitchFamily="34" charset="0"/>
              </a:defRPr>
            </a:lvl1pPr>
            <a:lvl2pPr marL="712489" indent="-274034" defTabSz="914970" eaLnBrk="0" hangingPunct="0">
              <a:spcBef>
                <a:spcPct val="30000"/>
              </a:spcBef>
              <a:defRPr sz="1200">
                <a:solidFill>
                  <a:schemeClr val="tx1"/>
                </a:solidFill>
                <a:latin typeface="Arial" pitchFamily="34" charset="0"/>
              </a:defRPr>
            </a:lvl2pPr>
            <a:lvl3pPr marL="1096137" indent="-219227" defTabSz="914970" eaLnBrk="0" hangingPunct="0">
              <a:spcBef>
                <a:spcPct val="30000"/>
              </a:spcBef>
              <a:defRPr sz="1200">
                <a:solidFill>
                  <a:schemeClr val="tx1"/>
                </a:solidFill>
                <a:latin typeface="Arial" pitchFamily="34" charset="0"/>
              </a:defRPr>
            </a:lvl3pPr>
            <a:lvl4pPr marL="1534592" indent="-219227" defTabSz="914970" eaLnBrk="0" hangingPunct="0">
              <a:spcBef>
                <a:spcPct val="30000"/>
              </a:spcBef>
              <a:defRPr sz="1200">
                <a:solidFill>
                  <a:schemeClr val="tx1"/>
                </a:solidFill>
                <a:latin typeface="Arial" pitchFamily="34" charset="0"/>
              </a:defRPr>
            </a:lvl4pPr>
            <a:lvl5pPr marL="1973047" indent="-219227" defTabSz="914970" eaLnBrk="0" hangingPunct="0">
              <a:spcBef>
                <a:spcPct val="30000"/>
              </a:spcBef>
              <a:defRPr sz="1200">
                <a:solidFill>
                  <a:schemeClr val="tx1"/>
                </a:solidFill>
                <a:latin typeface="Arial" pitchFamily="34" charset="0"/>
              </a:defRPr>
            </a:lvl5pPr>
            <a:lvl6pPr marL="2411501" indent="-219227" defTabSz="914970" eaLnBrk="0" fontAlgn="base" hangingPunct="0">
              <a:spcBef>
                <a:spcPct val="30000"/>
              </a:spcBef>
              <a:spcAft>
                <a:spcPct val="0"/>
              </a:spcAft>
              <a:defRPr sz="1200">
                <a:solidFill>
                  <a:schemeClr val="tx1"/>
                </a:solidFill>
                <a:latin typeface="Arial" pitchFamily="34" charset="0"/>
              </a:defRPr>
            </a:lvl6pPr>
            <a:lvl7pPr marL="2849956" indent="-219227" defTabSz="914970" eaLnBrk="0" fontAlgn="base" hangingPunct="0">
              <a:spcBef>
                <a:spcPct val="30000"/>
              </a:spcBef>
              <a:spcAft>
                <a:spcPct val="0"/>
              </a:spcAft>
              <a:defRPr sz="1200">
                <a:solidFill>
                  <a:schemeClr val="tx1"/>
                </a:solidFill>
                <a:latin typeface="Arial" pitchFamily="34" charset="0"/>
              </a:defRPr>
            </a:lvl7pPr>
            <a:lvl8pPr marL="3288411" indent="-219227" defTabSz="914970" eaLnBrk="0" fontAlgn="base" hangingPunct="0">
              <a:spcBef>
                <a:spcPct val="30000"/>
              </a:spcBef>
              <a:spcAft>
                <a:spcPct val="0"/>
              </a:spcAft>
              <a:defRPr sz="1200">
                <a:solidFill>
                  <a:schemeClr val="tx1"/>
                </a:solidFill>
                <a:latin typeface="Arial" pitchFamily="34" charset="0"/>
              </a:defRPr>
            </a:lvl8pPr>
            <a:lvl9pPr marL="3726866" indent="-219227" defTabSz="91497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B88ACF1-129D-4A8C-9330-445C6FF06FEC}" type="slidenum">
              <a:rPr lang="es-ES" altLang="ca-ES"/>
              <a:pPr eaLnBrk="1" hangingPunct="1">
                <a:spcBef>
                  <a:spcPct val="0"/>
                </a:spcBef>
              </a:pPr>
              <a:t>29</a:t>
            </a:fld>
            <a:endParaRPr lang="es-ES" altLang="ca-E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ca-ES" altLang="ca-E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A997710-CFAB-463C-B936-F9FEF1163DB1}" type="slidenum">
              <a:rPr lang="es-ES_tradnl" altLang="ca-ES"/>
              <a:pPr/>
              <a:t>30</a:t>
            </a:fld>
            <a:endParaRPr lang="es-ES_tradnl" altLang="ca-ES"/>
          </a:p>
        </p:txBody>
      </p:sp>
      <p:sp>
        <p:nvSpPr>
          <p:cNvPr id="342018" name="Rectangle 7"/>
          <p:cNvSpPr txBox="1">
            <a:spLocks noGrp="1" noChangeArrowheads="1"/>
          </p:cNvSpPr>
          <p:nvPr/>
        </p:nvSpPr>
        <p:spPr bwMode="auto">
          <a:xfrm>
            <a:off x="3895253" y="8848738"/>
            <a:ext cx="2980260" cy="46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77" tIns="44638" rIns="89277" bIns="44638" anchor="b"/>
          <a:lstStyle>
            <a:lvl1pPr defTabSz="955675">
              <a:defRPr sz="2400">
                <a:solidFill>
                  <a:schemeClr val="tx1"/>
                </a:solidFill>
                <a:latin typeface="Times New Roman" pitchFamily="18" charset="0"/>
              </a:defRPr>
            </a:lvl1pPr>
            <a:lvl2pPr marL="776288" indent="-298450" defTabSz="955675">
              <a:defRPr sz="2400">
                <a:solidFill>
                  <a:schemeClr val="tx1"/>
                </a:solidFill>
                <a:latin typeface="Times New Roman" pitchFamily="18" charset="0"/>
              </a:defRPr>
            </a:lvl2pPr>
            <a:lvl3pPr marL="1193800" indent="-238125" defTabSz="955675">
              <a:defRPr sz="2400">
                <a:solidFill>
                  <a:schemeClr val="tx1"/>
                </a:solidFill>
                <a:latin typeface="Times New Roman" pitchFamily="18" charset="0"/>
              </a:defRPr>
            </a:lvl3pPr>
            <a:lvl4pPr marL="1673225" indent="-238125" defTabSz="955675">
              <a:defRPr sz="2400">
                <a:solidFill>
                  <a:schemeClr val="tx1"/>
                </a:solidFill>
                <a:latin typeface="Times New Roman" pitchFamily="18" charset="0"/>
              </a:defRPr>
            </a:lvl4pPr>
            <a:lvl5pPr marL="2151063" indent="-239713" defTabSz="955675">
              <a:defRPr sz="2400">
                <a:solidFill>
                  <a:schemeClr val="tx1"/>
                </a:solidFill>
                <a:latin typeface="Times New Roman" pitchFamily="18" charset="0"/>
              </a:defRPr>
            </a:lvl5pPr>
            <a:lvl6pPr marL="2608263" indent="-239713" defTabSz="955675" eaLnBrk="0" fontAlgn="base" hangingPunct="0">
              <a:spcBef>
                <a:spcPct val="0"/>
              </a:spcBef>
              <a:spcAft>
                <a:spcPct val="0"/>
              </a:spcAft>
              <a:defRPr sz="2400">
                <a:solidFill>
                  <a:schemeClr val="tx1"/>
                </a:solidFill>
                <a:latin typeface="Times New Roman" pitchFamily="18" charset="0"/>
              </a:defRPr>
            </a:lvl6pPr>
            <a:lvl7pPr marL="3065463" indent="-239713" defTabSz="955675" eaLnBrk="0" fontAlgn="base" hangingPunct="0">
              <a:spcBef>
                <a:spcPct val="0"/>
              </a:spcBef>
              <a:spcAft>
                <a:spcPct val="0"/>
              </a:spcAft>
              <a:defRPr sz="2400">
                <a:solidFill>
                  <a:schemeClr val="tx1"/>
                </a:solidFill>
                <a:latin typeface="Times New Roman" pitchFamily="18" charset="0"/>
              </a:defRPr>
            </a:lvl7pPr>
            <a:lvl8pPr marL="3522663" indent="-239713" defTabSz="955675" eaLnBrk="0" fontAlgn="base" hangingPunct="0">
              <a:spcBef>
                <a:spcPct val="0"/>
              </a:spcBef>
              <a:spcAft>
                <a:spcPct val="0"/>
              </a:spcAft>
              <a:defRPr sz="2400">
                <a:solidFill>
                  <a:schemeClr val="tx1"/>
                </a:solidFill>
                <a:latin typeface="Times New Roman" pitchFamily="18" charset="0"/>
              </a:defRPr>
            </a:lvl8pPr>
            <a:lvl9pPr marL="3979863" indent="-239713" defTabSz="955675" eaLnBrk="0" fontAlgn="base" hangingPunct="0">
              <a:spcBef>
                <a:spcPct val="0"/>
              </a:spcBef>
              <a:spcAft>
                <a:spcPct val="0"/>
              </a:spcAft>
              <a:defRPr sz="2400">
                <a:solidFill>
                  <a:schemeClr val="tx1"/>
                </a:solidFill>
                <a:latin typeface="Times New Roman" pitchFamily="18" charset="0"/>
              </a:defRPr>
            </a:lvl9pPr>
          </a:lstStyle>
          <a:p>
            <a:pPr algn="r" eaLnBrk="1" hangingPunct="1"/>
            <a:fld id="{D3B1DF7E-CB91-4A7C-95FF-04972445F384}" type="slidenum">
              <a:rPr lang="es-ES" altLang="ca-ES" sz="1200">
                <a:latin typeface="Arial" charset="0"/>
              </a:rPr>
              <a:pPr algn="r" eaLnBrk="1" hangingPunct="1"/>
              <a:t>30</a:t>
            </a:fld>
            <a:endParaRPr lang="es-ES" altLang="ca-ES" sz="1200">
              <a:latin typeface="Arial" charset="0"/>
            </a:endParaRPr>
          </a:p>
        </p:txBody>
      </p:sp>
      <p:sp>
        <p:nvSpPr>
          <p:cNvPr id="342019" name="Rectangle 2"/>
          <p:cNvSpPr>
            <a:spLocks noGrp="1" noRot="1" noChangeAspect="1" noChangeArrowheads="1" noTextEdit="1"/>
          </p:cNvSpPr>
          <p:nvPr>
            <p:ph type="sldImg"/>
          </p:nvPr>
        </p:nvSpPr>
        <p:spPr>
          <a:xfrm>
            <a:off x="1111250" y="700088"/>
            <a:ext cx="4656138" cy="3490912"/>
          </a:xfrm>
          <a:ln/>
        </p:spPr>
      </p:sp>
      <p:sp>
        <p:nvSpPr>
          <p:cNvPr id="342020" name="Rectangle 3"/>
          <p:cNvSpPr>
            <a:spLocks noGrp="1" noChangeArrowheads="1"/>
          </p:cNvSpPr>
          <p:nvPr>
            <p:ph type="body" idx="1"/>
          </p:nvPr>
        </p:nvSpPr>
        <p:spPr>
          <a:xfrm>
            <a:off x="687398" y="4425815"/>
            <a:ext cx="5502255" cy="4191735"/>
          </a:xfrm>
        </p:spPr>
        <p:txBody>
          <a:bodyPr lIns="89277" tIns="44638" rIns="89277" bIns="44638"/>
          <a:lstStyle/>
          <a:p>
            <a:endParaRPr lang="ca-ES" altLang="ca-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14970" eaLnBrk="0" hangingPunct="0">
              <a:spcBef>
                <a:spcPct val="30000"/>
              </a:spcBef>
              <a:defRPr sz="1200">
                <a:solidFill>
                  <a:schemeClr val="tx1"/>
                </a:solidFill>
                <a:latin typeface="Arial" pitchFamily="34" charset="0"/>
              </a:defRPr>
            </a:lvl1pPr>
            <a:lvl2pPr marL="712489" indent="-274034" defTabSz="914970" eaLnBrk="0" hangingPunct="0">
              <a:spcBef>
                <a:spcPct val="30000"/>
              </a:spcBef>
              <a:defRPr sz="1200">
                <a:solidFill>
                  <a:schemeClr val="tx1"/>
                </a:solidFill>
                <a:latin typeface="Arial" pitchFamily="34" charset="0"/>
              </a:defRPr>
            </a:lvl2pPr>
            <a:lvl3pPr marL="1096137" indent="-219227" defTabSz="914970" eaLnBrk="0" hangingPunct="0">
              <a:spcBef>
                <a:spcPct val="30000"/>
              </a:spcBef>
              <a:defRPr sz="1200">
                <a:solidFill>
                  <a:schemeClr val="tx1"/>
                </a:solidFill>
                <a:latin typeface="Arial" pitchFamily="34" charset="0"/>
              </a:defRPr>
            </a:lvl3pPr>
            <a:lvl4pPr marL="1534592" indent="-219227" defTabSz="914970" eaLnBrk="0" hangingPunct="0">
              <a:spcBef>
                <a:spcPct val="30000"/>
              </a:spcBef>
              <a:defRPr sz="1200">
                <a:solidFill>
                  <a:schemeClr val="tx1"/>
                </a:solidFill>
                <a:latin typeface="Arial" pitchFamily="34" charset="0"/>
              </a:defRPr>
            </a:lvl4pPr>
            <a:lvl5pPr marL="1973047" indent="-219227" defTabSz="914970" eaLnBrk="0" hangingPunct="0">
              <a:spcBef>
                <a:spcPct val="30000"/>
              </a:spcBef>
              <a:defRPr sz="1200">
                <a:solidFill>
                  <a:schemeClr val="tx1"/>
                </a:solidFill>
                <a:latin typeface="Arial" pitchFamily="34" charset="0"/>
              </a:defRPr>
            </a:lvl5pPr>
            <a:lvl6pPr marL="2411501" indent="-219227" defTabSz="914970" eaLnBrk="0" fontAlgn="base" hangingPunct="0">
              <a:spcBef>
                <a:spcPct val="30000"/>
              </a:spcBef>
              <a:spcAft>
                <a:spcPct val="0"/>
              </a:spcAft>
              <a:defRPr sz="1200">
                <a:solidFill>
                  <a:schemeClr val="tx1"/>
                </a:solidFill>
                <a:latin typeface="Arial" pitchFamily="34" charset="0"/>
              </a:defRPr>
            </a:lvl6pPr>
            <a:lvl7pPr marL="2849956" indent="-219227" defTabSz="914970" eaLnBrk="0" fontAlgn="base" hangingPunct="0">
              <a:spcBef>
                <a:spcPct val="30000"/>
              </a:spcBef>
              <a:spcAft>
                <a:spcPct val="0"/>
              </a:spcAft>
              <a:defRPr sz="1200">
                <a:solidFill>
                  <a:schemeClr val="tx1"/>
                </a:solidFill>
                <a:latin typeface="Arial" pitchFamily="34" charset="0"/>
              </a:defRPr>
            </a:lvl7pPr>
            <a:lvl8pPr marL="3288411" indent="-219227" defTabSz="914970" eaLnBrk="0" fontAlgn="base" hangingPunct="0">
              <a:spcBef>
                <a:spcPct val="30000"/>
              </a:spcBef>
              <a:spcAft>
                <a:spcPct val="0"/>
              </a:spcAft>
              <a:defRPr sz="1200">
                <a:solidFill>
                  <a:schemeClr val="tx1"/>
                </a:solidFill>
                <a:latin typeface="Arial" pitchFamily="34" charset="0"/>
              </a:defRPr>
            </a:lvl8pPr>
            <a:lvl9pPr marL="3726866" indent="-219227" defTabSz="91497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7CA1998-67D0-43D9-8F1E-00751A5280C9}" type="slidenum">
              <a:rPr lang="es-ES" altLang="ca-ES"/>
              <a:pPr eaLnBrk="1" hangingPunct="1">
                <a:spcBef>
                  <a:spcPct val="0"/>
                </a:spcBef>
              </a:pPr>
              <a:t>4</a:t>
            </a:fld>
            <a:endParaRPr lang="es-ES" altLang="ca-ES"/>
          </a:p>
        </p:txBody>
      </p:sp>
      <p:sp>
        <p:nvSpPr>
          <p:cNvPr id="102403" name="Rectangle 7"/>
          <p:cNvSpPr txBox="1">
            <a:spLocks noGrp="1" noChangeArrowheads="1"/>
          </p:cNvSpPr>
          <p:nvPr/>
        </p:nvSpPr>
        <p:spPr bwMode="auto">
          <a:xfrm>
            <a:off x="3896202" y="8848273"/>
            <a:ext cx="2979262" cy="46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536" tIns="45768" rIns="91536" bIns="45768" anchor="b"/>
          <a:lstStyle>
            <a:lvl1pPr defTabSz="954088" eaLnBrk="0" hangingPunct="0">
              <a:spcBef>
                <a:spcPct val="30000"/>
              </a:spcBef>
              <a:defRPr sz="1200">
                <a:solidFill>
                  <a:schemeClr val="tx1"/>
                </a:solidFill>
                <a:latin typeface="Arial" pitchFamily="34" charset="0"/>
              </a:defRPr>
            </a:lvl1pPr>
            <a:lvl2pPr marL="776288" indent="-298450" defTabSz="954088" eaLnBrk="0" hangingPunct="0">
              <a:spcBef>
                <a:spcPct val="30000"/>
              </a:spcBef>
              <a:defRPr sz="1200">
                <a:solidFill>
                  <a:schemeClr val="tx1"/>
                </a:solidFill>
                <a:latin typeface="Arial" pitchFamily="34" charset="0"/>
              </a:defRPr>
            </a:lvl2pPr>
            <a:lvl3pPr marL="1193800" indent="-239713" defTabSz="954088" eaLnBrk="0" hangingPunct="0">
              <a:spcBef>
                <a:spcPct val="30000"/>
              </a:spcBef>
              <a:defRPr sz="1200">
                <a:solidFill>
                  <a:schemeClr val="tx1"/>
                </a:solidFill>
                <a:latin typeface="Arial" pitchFamily="34" charset="0"/>
              </a:defRPr>
            </a:lvl3pPr>
            <a:lvl4pPr marL="1670050" indent="-238125" defTabSz="954088" eaLnBrk="0" hangingPunct="0">
              <a:spcBef>
                <a:spcPct val="30000"/>
              </a:spcBef>
              <a:defRPr sz="1200">
                <a:solidFill>
                  <a:schemeClr val="tx1"/>
                </a:solidFill>
                <a:latin typeface="Arial" pitchFamily="34" charset="0"/>
              </a:defRPr>
            </a:lvl4pPr>
            <a:lvl5pPr marL="2147888" indent="-238125" defTabSz="954088" eaLnBrk="0" hangingPunct="0">
              <a:spcBef>
                <a:spcPct val="30000"/>
              </a:spcBef>
              <a:defRPr sz="1200">
                <a:solidFill>
                  <a:schemeClr val="tx1"/>
                </a:solidFill>
                <a:latin typeface="Arial" pitchFamily="34" charset="0"/>
              </a:defRPr>
            </a:lvl5pPr>
            <a:lvl6pPr marL="2605088" indent="-238125" defTabSz="954088" eaLnBrk="0" fontAlgn="base" hangingPunct="0">
              <a:spcBef>
                <a:spcPct val="30000"/>
              </a:spcBef>
              <a:spcAft>
                <a:spcPct val="0"/>
              </a:spcAft>
              <a:defRPr sz="1200">
                <a:solidFill>
                  <a:schemeClr val="tx1"/>
                </a:solidFill>
                <a:latin typeface="Arial" pitchFamily="34" charset="0"/>
              </a:defRPr>
            </a:lvl6pPr>
            <a:lvl7pPr marL="3062288" indent="-238125" defTabSz="954088" eaLnBrk="0" fontAlgn="base" hangingPunct="0">
              <a:spcBef>
                <a:spcPct val="30000"/>
              </a:spcBef>
              <a:spcAft>
                <a:spcPct val="0"/>
              </a:spcAft>
              <a:defRPr sz="1200">
                <a:solidFill>
                  <a:schemeClr val="tx1"/>
                </a:solidFill>
                <a:latin typeface="Arial" pitchFamily="34" charset="0"/>
              </a:defRPr>
            </a:lvl7pPr>
            <a:lvl8pPr marL="3519488" indent="-238125" defTabSz="954088" eaLnBrk="0" fontAlgn="base" hangingPunct="0">
              <a:spcBef>
                <a:spcPct val="30000"/>
              </a:spcBef>
              <a:spcAft>
                <a:spcPct val="0"/>
              </a:spcAft>
              <a:defRPr sz="1200">
                <a:solidFill>
                  <a:schemeClr val="tx1"/>
                </a:solidFill>
                <a:latin typeface="Arial" pitchFamily="34" charset="0"/>
              </a:defRPr>
            </a:lvl8pPr>
            <a:lvl9pPr marL="3976688" indent="-238125" defTabSz="9540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EA081D99-D70A-4F02-AA90-2B786E64D298}" type="slidenum">
              <a:rPr lang="es-ES" altLang="ca-ES"/>
              <a:pPr algn="r" eaLnBrk="1" hangingPunct="1">
                <a:spcBef>
                  <a:spcPct val="0"/>
                </a:spcBef>
              </a:pPr>
              <a:t>4</a:t>
            </a:fld>
            <a:endParaRPr lang="es-ES" altLang="ca-ES"/>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xfrm>
            <a:off x="690085" y="4423397"/>
            <a:ext cx="5496880" cy="4194244"/>
          </a:xfrm>
          <a:noFill/>
        </p:spPr>
        <p:txBody>
          <a:bodyPr lIns="91536" tIns="45768" rIns="91536" bIns="45768"/>
          <a:lstStyle/>
          <a:p>
            <a:pPr eaLnBrk="1" hangingPunct="1"/>
            <a:endParaRPr lang="ca-ES" altLang="ca-E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14970" eaLnBrk="0" hangingPunct="0">
              <a:spcBef>
                <a:spcPct val="30000"/>
              </a:spcBef>
              <a:defRPr sz="1200">
                <a:solidFill>
                  <a:schemeClr val="tx1"/>
                </a:solidFill>
                <a:latin typeface="Arial" pitchFamily="34" charset="0"/>
              </a:defRPr>
            </a:lvl1pPr>
            <a:lvl2pPr marL="712489" indent="-274034" defTabSz="914970" eaLnBrk="0" hangingPunct="0">
              <a:spcBef>
                <a:spcPct val="30000"/>
              </a:spcBef>
              <a:defRPr sz="1200">
                <a:solidFill>
                  <a:schemeClr val="tx1"/>
                </a:solidFill>
                <a:latin typeface="Arial" pitchFamily="34" charset="0"/>
              </a:defRPr>
            </a:lvl2pPr>
            <a:lvl3pPr marL="1096137" indent="-219227" defTabSz="914970" eaLnBrk="0" hangingPunct="0">
              <a:spcBef>
                <a:spcPct val="30000"/>
              </a:spcBef>
              <a:defRPr sz="1200">
                <a:solidFill>
                  <a:schemeClr val="tx1"/>
                </a:solidFill>
                <a:latin typeface="Arial" pitchFamily="34" charset="0"/>
              </a:defRPr>
            </a:lvl3pPr>
            <a:lvl4pPr marL="1534592" indent="-219227" defTabSz="914970" eaLnBrk="0" hangingPunct="0">
              <a:spcBef>
                <a:spcPct val="30000"/>
              </a:spcBef>
              <a:defRPr sz="1200">
                <a:solidFill>
                  <a:schemeClr val="tx1"/>
                </a:solidFill>
                <a:latin typeface="Arial" pitchFamily="34" charset="0"/>
              </a:defRPr>
            </a:lvl4pPr>
            <a:lvl5pPr marL="1973047" indent="-219227" defTabSz="914970" eaLnBrk="0" hangingPunct="0">
              <a:spcBef>
                <a:spcPct val="30000"/>
              </a:spcBef>
              <a:defRPr sz="1200">
                <a:solidFill>
                  <a:schemeClr val="tx1"/>
                </a:solidFill>
                <a:latin typeface="Arial" pitchFamily="34" charset="0"/>
              </a:defRPr>
            </a:lvl5pPr>
            <a:lvl6pPr marL="2411501" indent="-219227" defTabSz="914970" eaLnBrk="0" fontAlgn="base" hangingPunct="0">
              <a:spcBef>
                <a:spcPct val="30000"/>
              </a:spcBef>
              <a:spcAft>
                <a:spcPct val="0"/>
              </a:spcAft>
              <a:defRPr sz="1200">
                <a:solidFill>
                  <a:schemeClr val="tx1"/>
                </a:solidFill>
                <a:latin typeface="Arial" pitchFamily="34" charset="0"/>
              </a:defRPr>
            </a:lvl6pPr>
            <a:lvl7pPr marL="2849956" indent="-219227" defTabSz="914970" eaLnBrk="0" fontAlgn="base" hangingPunct="0">
              <a:spcBef>
                <a:spcPct val="30000"/>
              </a:spcBef>
              <a:spcAft>
                <a:spcPct val="0"/>
              </a:spcAft>
              <a:defRPr sz="1200">
                <a:solidFill>
                  <a:schemeClr val="tx1"/>
                </a:solidFill>
                <a:latin typeface="Arial" pitchFamily="34" charset="0"/>
              </a:defRPr>
            </a:lvl7pPr>
            <a:lvl8pPr marL="3288411" indent="-219227" defTabSz="914970" eaLnBrk="0" fontAlgn="base" hangingPunct="0">
              <a:spcBef>
                <a:spcPct val="30000"/>
              </a:spcBef>
              <a:spcAft>
                <a:spcPct val="0"/>
              </a:spcAft>
              <a:defRPr sz="1200">
                <a:solidFill>
                  <a:schemeClr val="tx1"/>
                </a:solidFill>
                <a:latin typeface="Arial" pitchFamily="34" charset="0"/>
              </a:defRPr>
            </a:lvl8pPr>
            <a:lvl9pPr marL="3726866" indent="-219227" defTabSz="91497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89AFEB1-2F1B-458F-82EE-BD85AD466D0B}" type="slidenum">
              <a:rPr lang="es-ES" altLang="ca-ES"/>
              <a:pPr eaLnBrk="1" hangingPunct="1">
                <a:spcBef>
                  <a:spcPct val="0"/>
                </a:spcBef>
              </a:pPr>
              <a:t>31</a:t>
            </a:fld>
            <a:endParaRPr lang="es-ES" altLang="ca-E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ca-ES" altLang="ca-E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defTabSz="914970" eaLnBrk="0" hangingPunct="0">
              <a:spcBef>
                <a:spcPct val="30000"/>
              </a:spcBef>
              <a:defRPr sz="1200">
                <a:solidFill>
                  <a:schemeClr val="tx1"/>
                </a:solidFill>
                <a:latin typeface="Arial" pitchFamily="34" charset="0"/>
              </a:defRPr>
            </a:lvl1pPr>
            <a:lvl2pPr marL="712489" indent="-274034" defTabSz="914970" eaLnBrk="0" hangingPunct="0">
              <a:spcBef>
                <a:spcPct val="30000"/>
              </a:spcBef>
              <a:defRPr sz="1200">
                <a:solidFill>
                  <a:schemeClr val="tx1"/>
                </a:solidFill>
                <a:latin typeface="Arial" pitchFamily="34" charset="0"/>
              </a:defRPr>
            </a:lvl2pPr>
            <a:lvl3pPr marL="1096137" indent="-219227" defTabSz="914970" eaLnBrk="0" hangingPunct="0">
              <a:spcBef>
                <a:spcPct val="30000"/>
              </a:spcBef>
              <a:defRPr sz="1200">
                <a:solidFill>
                  <a:schemeClr val="tx1"/>
                </a:solidFill>
                <a:latin typeface="Arial" pitchFamily="34" charset="0"/>
              </a:defRPr>
            </a:lvl3pPr>
            <a:lvl4pPr marL="1534592" indent="-219227" defTabSz="914970" eaLnBrk="0" hangingPunct="0">
              <a:spcBef>
                <a:spcPct val="30000"/>
              </a:spcBef>
              <a:defRPr sz="1200">
                <a:solidFill>
                  <a:schemeClr val="tx1"/>
                </a:solidFill>
                <a:latin typeface="Arial" pitchFamily="34" charset="0"/>
              </a:defRPr>
            </a:lvl4pPr>
            <a:lvl5pPr marL="1973047" indent="-219227" defTabSz="914970" eaLnBrk="0" hangingPunct="0">
              <a:spcBef>
                <a:spcPct val="30000"/>
              </a:spcBef>
              <a:defRPr sz="1200">
                <a:solidFill>
                  <a:schemeClr val="tx1"/>
                </a:solidFill>
                <a:latin typeface="Arial" pitchFamily="34" charset="0"/>
              </a:defRPr>
            </a:lvl5pPr>
            <a:lvl6pPr marL="2411501" indent="-219227" defTabSz="914970" eaLnBrk="0" fontAlgn="base" hangingPunct="0">
              <a:spcBef>
                <a:spcPct val="30000"/>
              </a:spcBef>
              <a:spcAft>
                <a:spcPct val="0"/>
              </a:spcAft>
              <a:defRPr sz="1200">
                <a:solidFill>
                  <a:schemeClr val="tx1"/>
                </a:solidFill>
                <a:latin typeface="Arial" pitchFamily="34" charset="0"/>
              </a:defRPr>
            </a:lvl6pPr>
            <a:lvl7pPr marL="2849956" indent="-219227" defTabSz="914970" eaLnBrk="0" fontAlgn="base" hangingPunct="0">
              <a:spcBef>
                <a:spcPct val="30000"/>
              </a:spcBef>
              <a:spcAft>
                <a:spcPct val="0"/>
              </a:spcAft>
              <a:defRPr sz="1200">
                <a:solidFill>
                  <a:schemeClr val="tx1"/>
                </a:solidFill>
                <a:latin typeface="Arial" pitchFamily="34" charset="0"/>
              </a:defRPr>
            </a:lvl7pPr>
            <a:lvl8pPr marL="3288411" indent="-219227" defTabSz="914970" eaLnBrk="0" fontAlgn="base" hangingPunct="0">
              <a:spcBef>
                <a:spcPct val="30000"/>
              </a:spcBef>
              <a:spcAft>
                <a:spcPct val="0"/>
              </a:spcAft>
              <a:defRPr sz="1200">
                <a:solidFill>
                  <a:schemeClr val="tx1"/>
                </a:solidFill>
                <a:latin typeface="Arial" pitchFamily="34" charset="0"/>
              </a:defRPr>
            </a:lvl8pPr>
            <a:lvl9pPr marL="3726866" indent="-219227" defTabSz="91497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412D3A1-DFF0-4F68-8059-7F1DBFECC862}" type="slidenum">
              <a:rPr lang="es-ES" altLang="ca-ES"/>
              <a:pPr eaLnBrk="1" hangingPunct="1">
                <a:spcBef>
                  <a:spcPct val="0"/>
                </a:spcBef>
              </a:pPr>
              <a:t>32</a:t>
            </a:fld>
            <a:endParaRPr lang="es-ES" altLang="ca-E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ca-ES" altLang="ca-E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8F16F36-D842-4EAB-8E7D-A665DB496517}" type="slidenum">
              <a:rPr lang="es-ES_tradnl" altLang="ca-ES"/>
              <a:pPr/>
              <a:t>81</a:t>
            </a:fld>
            <a:endParaRPr lang="es-ES_tradnl" altLang="ca-ES"/>
          </a:p>
        </p:txBody>
      </p:sp>
      <p:sp>
        <p:nvSpPr>
          <p:cNvPr id="350210" name="Rectangle 7"/>
          <p:cNvSpPr txBox="1">
            <a:spLocks noGrp="1" noChangeArrowheads="1"/>
          </p:cNvSpPr>
          <p:nvPr/>
        </p:nvSpPr>
        <p:spPr bwMode="auto">
          <a:xfrm>
            <a:off x="3895253" y="8848738"/>
            <a:ext cx="2980260" cy="46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77" tIns="44638" rIns="89277" bIns="44638" anchor="b"/>
          <a:lstStyle>
            <a:lvl1pPr defTabSz="955675">
              <a:defRPr sz="2400">
                <a:solidFill>
                  <a:schemeClr val="tx1"/>
                </a:solidFill>
                <a:latin typeface="Times New Roman" pitchFamily="18" charset="0"/>
              </a:defRPr>
            </a:lvl1pPr>
            <a:lvl2pPr marL="776288" indent="-298450" defTabSz="955675">
              <a:defRPr sz="2400">
                <a:solidFill>
                  <a:schemeClr val="tx1"/>
                </a:solidFill>
                <a:latin typeface="Times New Roman" pitchFamily="18" charset="0"/>
              </a:defRPr>
            </a:lvl2pPr>
            <a:lvl3pPr marL="1193800" indent="-238125" defTabSz="955675">
              <a:defRPr sz="2400">
                <a:solidFill>
                  <a:schemeClr val="tx1"/>
                </a:solidFill>
                <a:latin typeface="Times New Roman" pitchFamily="18" charset="0"/>
              </a:defRPr>
            </a:lvl3pPr>
            <a:lvl4pPr marL="1673225" indent="-238125" defTabSz="955675">
              <a:defRPr sz="2400">
                <a:solidFill>
                  <a:schemeClr val="tx1"/>
                </a:solidFill>
                <a:latin typeface="Times New Roman" pitchFamily="18" charset="0"/>
              </a:defRPr>
            </a:lvl4pPr>
            <a:lvl5pPr marL="2151063" indent="-239713" defTabSz="955675">
              <a:defRPr sz="2400">
                <a:solidFill>
                  <a:schemeClr val="tx1"/>
                </a:solidFill>
                <a:latin typeface="Times New Roman" pitchFamily="18" charset="0"/>
              </a:defRPr>
            </a:lvl5pPr>
            <a:lvl6pPr marL="2608263" indent="-239713" defTabSz="955675" eaLnBrk="0" fontAlgn="base" hangingPunct="0">
              <a:spcBef>
                <a:spcPct val="0"/>
              </a:spcBef>
              <a:spcAft>
                <a:spcPct val="0"/>
              </a:spcAft>
              <a:defRPr sz="2400">
                <a:solidFill>
                  <a:schemeClr val="tx1"/>
                </a:solidFill>
                <a:latin typeface="Times New Roman" pitchFamily="18" charset="0"/>
              </a:defRPr>
            </a:lvl6pPr>
            <a:lvl7pPr marL="3065463" indent="-239713" defTabSz="955675" eaLnBrk="0" fontAlgn="base" hangingPunct="0">
              <a:spcBef>
                <a:spcPct val="0"/>
              </a:spcBef>
              <a:spcAft>
                <a:spcPct val="0"/>
              </a:spcAft>
              <a:defRPr sz="2400">
                <a:solidFill>
                  <a:schemeClr val="tx1"/>
                </a:solidFill>
                <a:latin typeface="Times New Roman" pitchFamily="18" charset="0"/>
              </a:defRPr>
            </a:lvl7pPr>
            <a:lvl8pPr marL="3522663" indent="-239713" defTabSz="955675" eaLnBrk="0" fontAlgn="base" hangingPunct="0">
              <a:spcBef>
                <a:spcPct val="0"/>
              </a:spcBef>
              <a:spcAft>
                <a:spcPct val="0"/>
              </a:spcAft>
              <a:defRPr sz="2400">
                <a:solidFill>
                  <a:schemeClr val="tx1"/>
                </a:solidFill>
                <a:latin typeface="Times New Roman" pitchFamily="18" charset="0"/>
              </a:defRPr>
            </a:lvl8pPr>
            <a:lvl9pPr marL="3979863" indent="-239713" defTabSz="955675" eaLnBrk="0" fontAlgn="base" hangingPunct="0">
              <a:spcBef>
                <a:spcPct val="0"/>
              </a:spcBef>
              <a:spcAft>
                <a:spcPct val="0"/>
              </a:spcAft>
              <a:defRPr sz="2400">
                <a:solidFill>
                  <a:schemeClr val="tx1"/>
                </a:solidFill>
                <a:latin typeface="Times New Roman" pitchFamily="18" charset="0"/>
              </a:defRPr>
            </a:lvl9pPr>
          </a:lstStyle>
          <a:p>
            <a:pPr algn="r" eaLnBrk="1" hangingPunct="1"/>
            <a:fld id="{1378637C-CE40-4677-A692-C7F8B268DB89}" type="slidenum">
              <a:rPr lang="es-ES" altLang="ca-ES" sz="1200">
                <a:latin typeface="Arial" charset="0"/>
              </a:rPr>
              <a:pPr algn="r" eaLnBrk="1" hangingPunct="1"/>
              <a:t>81</a:t>
            </a:fld>
            <a:endParaRPr lang="es-ES" altLang="ca-ES" sz="1200">
              <a:latin typeface="Arial" charset="0"/>
            </a:endParaRPr>
          </a:p>
        </p:txBody>
      </p:sp>
      <p:sp>
        <p:nvSpPr>
          <p:cNvPr id="350211" name="Rectangle 2"/>
          <p:cNvSpPr>
            <a:spLocks noGrp="1" noRot="1" noChangeAspect="1" noChangeArrowheads="1" noTextEdit="1"/>
          </p:cNvSpPr>
          <p:nvPr>
            <p:ph type="sldImg"/>
          </p:nvPr>
        </p:nvSpPr>
        <p:spPr>
          <a:xfrm>
            <a:off x="1111250" y="700088"/>
            <a:ext cx="4656138" cy="3490912"/>
          </a:xfrm>
          <a:ln/>
        </p:spPr>
      </p:sp>
      <p:sp>
        <p:nvSpPr>
          <p:cNvPr id="350212" name="Rectangle 3"/>
          <p:cNvSpPr>
            <a:spLocks noGrp="1" noChangeArrowheads="1"/>
          </p:cNvSpPr>
          <p:nvPr>
            <p:ph type="body" idx="1"/>
          </p:nvPr>
        </p:nvSpPr>
        <p:spPr>
          <a:xfrm>
            <a:off x="687398" y="4425815"/>
            <a:ext cx="5502255" cy="4191735"/>
          </a:xfrm>
        </p:spPr>
        <p:txBody>
          <a:bodyPr lIns="89277" tIns="44638" rIns="89277" bIns="44638"/>
          <a:lstStyle/>
          <a:p>
            <a:endParaRPr lang="ca-ES" altLang="ca-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EE46E02-0D9F-40D5-B100-AC0031C9374A}" type="slidenum">
              <a:rPr lang="es-ES_tradnl" altLang="ca-ES"/>
              <a:pPr/>
              <a:t>82</a:t>
            </a:fld>
            <a:endParaRPr lang="es-ES_tradnl" altLang="ca-ES"/>
          </a:p>
        </p:txBody>
      </p:sp>
      <p:sp>
        <p:nvSpPr>
          <p:cNvPr id="352258" name="Rectangle 7"/>
          <p:cNvSpPr txBox="1">
            <a:spLocks noGrp="1" noChangeArrowheads="1"/>
          </p:cNvSpPr>
          <p:nvPr/>
        </p:nvSpPr>
        <p:spPr bwMode="auto">
          <a:xfrm>
            <a:off x="3895253" y="8848738"/>
            <a:ext cx="2980260" cy="46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77" tIns="44638" rIns="89277" bIns="44638" anchor="b"/>
          <a:lstStyle>
            <a:lvl1pPr defTabSz="955675">
              <a:defRPr sz="2400">
                <a:solidFill>
                  <a:schemeClr val="tx1"/>
                </a:solidFill>
                <a:latin typeface="Times New Roman" pitchFamily="18" charset="0"/>
              </a:defRPr>
            </a:lvl1pPr>
            <a:lvl2pPr marL="776288" indent="-298450" defTabSz="955675">
              <a:defRPr sz="2400">
                <a:solidFill>
                  <a:schemeClr val="tx1"/>
                </a:solidFill>
                <a:latin typeface="Times New Roman" pitchFamily="18" charset="0"/>
              </a:defRPr>
            </a:lvl2pPr>
            <a:lvl3pPr marL="1193800" indent="-238125" defTabSz="955675">
              <a:defRPr sz="2400">
                <a:solidFill>
                  <a:schemeClr val="tx1"/>
                </a:solidFill>
                <a:latin typeface="Times New Roman" pitchFamily="18" charset="0"/>
              </a:defRPr>
            </a:lvl3pPr>
            <a:lvl4pPr marL="1673225" indent="-238125" defTabSz="955675">
              <a:defRPr sz="2400">
                <a:solidFill>
                  <a:schemeClr val="tx1"/>
                </a:solidFill>
                <a:latin typeface="Times New Roman" pitchFamily="18" charset="0"/>
              </a:defRPr>
            </a:lvl4pPr>
            <a:lvl5pPr marL="2151063" indent="-239713" defTabSz="955675">
              <a:defRPr sz="2400">
                <a:solidFill>
                  <a:schemeClr val="tx1"/>
                </a:solidFill>
                <a:latin typeface="Times New Roman" pitchFamily="18" charset="0"/>
              </a:defRPr>
            </a:lvl5pPr>
            <a:lvl6pPr marL="2608263" indent="-239713" defTabSz="955675" eaLnBrk="0" fontAlgn="base" hangingPunct="0">
              <a:spcBef>
                <a:spcPct val="0"/>
              </a:spcBef>
              <a:spcAft>
                <a:spcPct val="0"/>
              </a:spcAft>
              <a:defRPr sz="2400">
                <a:solidFill>
                  <a:schemeClr val="tx1"/>
                </a:solidFill>
                <a:latin typeface="Times New Roman" pitchFamily="18" charset="0"/>
              </a:defRPr>
            </a:lvl6pPr>
            <a:lvl7pPr marL="3065463" indent="-239713" defTabSz="955675" eaLnBrk="0" fontAlgn="base" hangingPunct="0">
              <a:spcBef>
                <a:spcPct val="0"/>
              </a:spcBef>
              <a:spcAft>
                <a:spcPct val="0"/>
              </a:spcAft>
              <a:defRPr sz="2400">
                <a:solidFill>
                  <a:schemeClr val="tx1"/>
                </a:solidFill>
                <a:latin typeface="Times New Roman" pitchFamily="18" charset="0"/>
              </a:defRPr>
            </a:lvl7pPr>
            <a:lvl8pPr marL="3522663" indent="-239713" defTabSz="955675" eaLnBrk="0" fontAlgn="base" hangingPunct="0">
              <a:spcBef>
                <a:spcPct val="0"/>
              </a:spcBef>
              <a:spcAft>
                <a:spcPct val="0"/>
              </a:spcAft>
              <a:defRPr sz="2400">
                <a:solidFill>
                  <a:schemeClr val="tx1"/>
                </a:solidFill>
                <a:latin typeface="Times New Roman" pitchFamily="18" charset="0"/>
              </a:defRPr>
            </a:lvl8pPr>
            <a:lvl9pPr marL="3979863" indent="-239713" defTabSz="955675" eaLnBrk="0" fontAlgn="base" hangingPunct="0">
              <a:spcBef>
                <a:spcPct val="0"/>
              </a:spcBef>
              <a:spcAft>
                <a:spcPct val="0"/>
              </a:spcAft>
              <a:defRPr sz="2400">
                <a:solidFill>
                  <a:schemeClr val="tx1"/>
                </a:solidFill>
                <a:latin typeface="Times New Roman" pitchFamily="18" charset="0"/>
              </a:defRPr>
            </a:lvl9pPr>
          </a:lstStyle>
          <a:p>
            <a:pPr algn="r" eaLnBrk="1" hangingPunct="1"/>
            <a:fld id="{7BEB70BF-74E1-4CCD-B3D4-C6EFD082BCFD}" type="slidenum">
              <a:rPr lang="es-ES" altLang="ca-ES" sz="1200">
                <a:latin typeface="Arial" charset="0"/>
              </a:rPr>
              <a:pPr algn="r" eaLnBrk="1" hangingPunct="1"/>
              <a:t>82</a:t>
            </a:fld>
            <a:endParaRPr lang="es-ES" altLang="ca-ES" sz="1200">
              <a:latin typeface="Arial" charset="0"/>
            </a:endParaRPr>
          </a:p>
        </p:txBody>
      </p:sp>
      <p:sp>
        <p:nvSpPr>
          <p:cNvPr id="352259" name="Rectangle 2"/>
          <p:cNvSpPr>
            <a:spLocks noGrp="1" noRot="1" noChangeAspect="1" noChangeArrowheads="1" noTextEdit="1"/>
          </p:cNvSpPr>
          <p:nvPr>
            <p:ph type="sldImg"/>
          </p:nvPr>
        </p:nvSpPr>
        <p:spPr>
          <a:xfrm>
            <a:off x="1111250" y="700088"/>
            <a:ext cx="4656138" cy="3490912"/>
          </a:xfrm>
          <a:ln/>
        </p:spPr>
      </p:sp>
      <p:sp>
        <p:nvSpPr>
          <p:cNvPr id="352260" name="Rectangle 3"/>
          <p:cNvSpPr>
            <a:spLocks noGrp="1" noChangeArrowheads="1"/>
          </p:cNvSpPr>
          <p:nvPr>
            <p:ph type="body" idx="1"/>
          </p:nvPr>
        </p:nvSpPr>
        <p:spPr>
          <a:xfrm>
            <a:off x="687398" y="4425815"/>
            <a:ext cx="5502255" cy="4191735"/>
          </a:xfrm>
        </p:spPr>
        <p:txBody>
          <a:bodyPr lIns="89277" tIns="44638" rIns="89277" bIns="44638"/>
          <a:lstStyle/>
          <a:p>
            <a:endParaRPr lang="ca-ES" altLang="ca-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88945D1-C9D4-4860-892D-143AC0B5BD3A}" type="slidenum">
              <a:rPr lang="es-ES_tradnl" altLang="ca-ES"/>
              <a:pPr/>
              <a:t>83</a:t>
            </a:fld>
            <a:endParaRPr lang="es-ES_tradnl" altLang="ca-ES"/>
          </a:p>
        </p:txBody>
      </p:sp>
      <p:sp>
        <p:nvSpPr>
          <p:cNvPr id="354306" name="Rectangle 7"/>
          <p:cNvSpPr txBox="1">
            <a:spLocks noGrp="1" noChangeArrowheads="1"/>
          </p:cNvSpPr>
          <p:nvPr/>
        </p:nvSpPr>
        <p:spPr bwMode="auto">
          <a:xfrm>
            <a:off x="3895253" y="8848738"/>
            <a:ext cx="2980260" cy="46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77" tIns="44638" rIns="89277" bIns="44638" anchor="b"/>
          <a:lstStyle>
            <a:lvl1pPr defTabSz="955675">
              <a:defRPr sz="2400">
                <a:solidFill>
                  <a:schemeClr val="tx1"/>
                </a:solidFill>
                <a:latin typeface="Times New Roman" pitchFamily="18" charset="0"/>
              </a:defRPr>
            </a:lvl1pPr>
            <a:lvl2pPr marL="776288" indent="-298450" defTabSz="955675">
              <a:defRPr sz="2400">
                <a:solidFill>
                  <a:schemeClr val="tx1"/>
                </a:solidFill>
                <a:latin typeface="Times New Roman" pitchFamily="18" charset="0"/>
              </a:defRPr>
            </a:lvl2pPr>
            <a:lvl3pPr marL="1193800" indent="-238125" defTabSz="955675">
              <a:defRPr sz="2400">
                <a:solidFill>
                  <a:schemeClr val="tx1"/>
                </a:solidFill>
                <a:latin typeface="Times New Roman" pitchFamily="18" charset="0"/>
              </a:defRPr>
            </a:lvl3pPr>
            <a:lvl4pPr marL="1673225" indent="-238125" defTabSz="955675">
              <a:defRPr sz="2400">
                <a:solidFill>
                  <a:schemeClr val="tx1"/>
                </a:solidFill>
                <a:latin typeface="Times New Roman" pitchFamily="18" charset="0"/>
              </a:defRPr>
            </a:lvl4pPr>
            <a:lvl5pPr marL="2151063" indent="-239713" defTabSz="955675">
              <a:defRPr sz="2400">
                <a:solidFill>
                  <a:schemeClr val="tx1"/>
                </a:solidFill>
                <a:latin typeface="Times New Roman" pitchFamily="18" charset="0"/>
              </a:defRPr>
            </a:lvl5pPr>
            <a:lvl6pPr marL="2608263" indent="-239713" defTabSz="955675" eaLnBrk="0" fontAlgn="base" hangingPunct="0">
              <a:spcBef>
                <a:spcPct val="0"/>
              </a:spcBef>
              <a:spcAft>
                <a:spcPct val="0"/>
              </a:spcAft>
              <a:defRPr sz="2400">
                <a:solidFill>
                  <a:schemeClr val="tx1"/>
                </a:solidFill>
                <a:latin typeface="Times New Roman" pitchFamily="18" charset="0"/>
              </a:defRPr>
            </a:lvl6pPr>
            <a:lvl7pPr marL="3065463" indent="-239713" defTabSz="955675" eaLnBrk="0" fontAlgn="base" hangingPunct="0">
              <a:spcBef>
                <a:spcPct val="0"/>
              </a:spcBef>
              <a:spcAft>
                <a:spcPct val="0"/>
              </a:spcAft>
              <a:defRPr sz="2400">
                <a:solidFill>
                  <a:schemeClr val="tx1"/>
                </a:solidFill>
                <a:latin typeface="Times New Roman" pitchFamily="18" charset="0"/>
              </a:defRPr>
            </a:lvl7pPr>
            <a:lvl8pPr marL="3522663" indent="-239713" defTabSz="955675" eaLnBrk="0" fontAlgn="base" hangingPunct="0">
              <a:spcBef>
                <a:spcPct val="0"/>
              </a:spcBef>
              <a:spcAft>
                <a:spcPct val="0"/>
              </a:spcAft>
              <a:defRPr sz="2400">
                <a:solidFill>
                  <a:schemeClr val="tx1"/>
                </a:solidFill>
                <a:latin typeface="Times New Roman" pitchFamily="18" charset="0"/>
              </a:defRPr>
            </a:lvl8pPr>
            <a:lvl9pPr marL="3979863" indent="-239713" defTabSz="955675" eaLnBrk="0" fontAlgn="base" hangingPunct="0">
              <a:spcBef>
                <a:spcPct val="0"/>
              </a:spcBef>
              <a:spcAft>
                <a:spcPct val="0"/>
              </a:spcAft>
              <a:defRPr sz="2400">
                <a:solidFill>
                  <a:schemeClr val="tx1"/>
                </a:solidFill>
                <a:latin typeface="Times New Roman" pitchFamily="18" charset="0"/>
              </a:defRPr>
            </a:lvl9pPr>
          </a:lstStyle>
          <a:p>
            <a:pPr algn="r" eaLnBrk="1" hangingPunct="1"/>
            <a:fld id="{E6B5D8D0-9E77-4B41-9E85-BC3D338CDFAB}" type="slidenum">
              <a:rPr lang="es-ES" altLang="ca-ES" sz="1200">
                <a:latin typeface="Arial" charset="0"/>
              </a:rPr>
              <a:pPr algn="r" eaLnBrk="1" hangingPunct="1"/>
              <a:t>83</a:t>
            </a:fld>
            <a:endParaRPr lang="es-ES" altLang="ca-ES" sz="1200">
              <a:latin typeface="Arial" charset="0"/>
            </a:endParaRPr>
          </a:p>
        </p:txBody>
      </p:sp>
      <p:sp>
        <p:nvSpPr>
          <p:cNvPr id="354307" name="Rectangle 2"/>
          <p:cNvSpPr>
            <a:spLocks noGrp="1" noRot="1" noChangeAspect="1" noChangeArrowheads="1" noTextEdit="1"/>
          </p:cNvSpPr>
          <p:nvPr>
            <p:ph type="sldImg"/>
          </p:nvPr>
        </p:nvSpPr>
        <p:spPr>
          <a:xfrm>
            <a:off x="1111250" y="700088"/>
            <a:ext cx="4656138" cy="3490912"/>
          </a:xfrm>
          <a:ln/>
        </p:spPr>
      </p:sp>
      <p:sp>
        <p:nvSpPr>
          <p:cNvPr id="354308" name="Rectangle 3"/>
          <p:cNvSpPr>
            <a:spLocks noGrp="1" noChangeArrowheads="1"/>
          </p:cNvSpPr>
          <p:nvPr>
            <p:ph type="body" idx="1"/>
          </p:nvPr>
        </p:nvSpPr>
        <p:spPr>
          <a:xfrm>
            <a:off x="687398" y="4425815"/>
            <a:ext cx="5502255" cy="4191735"/>
          </a:xfrm>
        </p:spPr>
        <p:txBody>
          <a:bodyPr lIns="89277" tIns="44638" rIns="89277" bIns="44638"/>
          <a:lstStyle/>
          <a:p>
            <a:endParaRPr lang="ca-ES" altLang="ca-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defTabSz="914970" eaLnBrk="0" hangingPunct="0">
              <a:spcBef>
                <a:spcPct val="30000"/>
              </a:spcBef>
              <a:defRPr sz="1200">
                <a:solidFill>
                  <a:schemeClr val="tx1"/>
                </a:solidFill>
                <a:latin typeface="Arial" pitchFamily="34" charset="0"/>
              </a:defRPr>
            </a:lvl1pPr>
            <a:lvl2pPr marL="712489" indent="-274034" defTabSz="914970" eaLnBrk="0" hangingPunct="0">
              <a:spcBef>
                <a:spcPct val="30000"/>
              </a:spcBef>
              <a:defRPr sz="1200">
                <a:solidFill>
                  <a:schemeClr val="tx1"/>
                </a:solidFill>
                <a:latin typeface="Arial" pitchFamily="34" charset="0"/>
              </a:defRPr>
            </a:lvl2pPr>
            <a:lvl3pPr marL="1096137" indent="-219227" defTabSz="914970" eaLnBrk="0" hangingPunct="0">
              <a:spcBef>
                <a:spcPct val="30000"/>
              </a:spcBef>
              <a:defRPr sz="1200">
                <a:solidFill>
                  <a:schemeClr val="tx1"/>
                </a:solidFill>
                <a:latin typeface="Arial" pitchFamily="34" charset="0"/>
              </a:defRPr>
            </a:lvl3pPr>
            <a:lvl4pPr marL="1534592" indent="-219227" defTabSz="914970" eaLnBrk="0" hangingPunct="0">
              <a:spcBef>
                <a:spcPct val="30000"/>
              </a:spcBef>
              <a:defRPr sz="1200">
                <a:solidFill>
                  <a:schemeClr val="tx1"/>
                </a:solidFill>
                <a:latin typeface="Arial" pitchFamily="34" charset="0"/>
              </a:defRPr>
            </a:lvl4pPr>
            <a:lvl5pPr marL="1973047" indent="-219227" defTabSz="914970" eaLnBrk="0" hangingPunct="0">
              <a:spcBef>
                <a:spcPct val="30000"/>
              </a:spcBef>
              <a:defRPr sz="1200">
                <a:solidFill>
                  <a:schemeClr val="tx1"/>
                </a:solidFill>
                <a:latin typeface="Arial" pitchFamily="34" charset="0"/>
              </a:defRPr>
            </a:lvl5pPr>
            <a:lvl6pPr marL="2411501" indent="-219227" defTabSz="914970" eaLnBrk="0" fontAlgn="base" hangingPunct="0">
              <a:spcBef>
                <a:spcPct val="30000"/>
              </a:spcBef>
              <a:spcAft>
                <a:spcPct val="0"/>
              </a:spcAft>
              <a:defRPr sz="1200">
                <a:solidFill>
                  <a:schemeClr val="tx1"/>
                </a:solidFill>
                <a:latin typeface="Arial" pitchFamily="34" charset="0"/>
              </a:defRPr>
            </a:lvl6pPr>
            <a:lvl7pPr marL="2849956" indent="-219227" defTabSz="914970" eaLnBrk="0" fontAlgn="base" hangingPunct="0">
              <a:spcBef>
                <a:spcPct val="30000"/>
              </a:spcBef>
              <a:spcAft>
                <a:spcPct val="0"/>
              </a:spcAft>
              <a:defRPr sz="1200">
                <a:solidFill>
                  <a:schemeClr val="tx1"/>
                </a:solidFill>
                <a:latin typeface="Arial" pitchFamily="34" charset="0"/>
              </a:defRPr>
            </a:lvl7pPr>
            <a:lvl8pPr marL="3288411" indent="-219227" defTabSz="914970" eaLnBrk="0" fontAlgn="base" hangingPunct="0">
              <a:spcBef>
                <a:spcPct val="30000"/>
              </a:spcBef>
              <a:spcAft>
                <a:spcPct val="0"/>
              </a:spcAft>
              <a:defRPr sz="1200">
                <a:solidFill>
                  <a:schemeClr val="tx1"/>
                </a:solidFill>
                <a:latin typeface="Arial" pitchFamily="34" charset="0"/>
              </a:defRPr>
            </a:lvl8pPr>
            <a:lvl9pPr marL="3726866" indent="-219227" defTabSz="91497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335F211-10F0-4849-B69A-5A8EB0E9DA28}" type="slidenum">
              <a:rPr lang="es-ES" altLang="ca-ES"/>
              <a:pPr eaLnBrk="1" hangingPunct="1">
                <a:spcBef>
                  <a:spcPct val="0"/>
                </a:spcBef>
              </a:pPr>
              <a:t>5</a:t>
            </a:fld>
            <a:endParaRPr lang="es-ES" altLang="ca-ES"/>
          </a:p>
        </p:txBody>
      </p:sp>
      <p:sp>
        <p:nvSpPr>
          <p:cNvPr id="103427" name="Rectangle 7"/>
          <p:cNvSpPr txBox="1">
            <a:spLocks noGrp="1" noChangeArrowheads="1"/>
          </p:cNvSpPr>
          <p:nvPr/>
        </p:nvSpPr>
        <p:spPr bwMode="auto">
          <a:xfrm>
            <a:off x="3896202" y="8848273"/>
            <a:ext cx="2979262" cy="46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536" tIns="45768" rIns="91536" bIns="45768" anchor="b"/>
          <a:lstStyle>
            <a:lvl1pPr defTabSz="954088" eaLnBrk="0" hangingPunct="0">
              <a:spcBef>
                <a:spcPct val="30000"/>
              </a:spcBef>
              <a:defRPr sz="1200">
                <a:solidFill>
                  <a:schemeClr val="tx1"/>
                </a:solidFill>
                <a:latin typeface="Arial" pitchFamily="34" charset="0"/>
              </a:defRPr>
            </a:lvl1pPr>
            <a:lvl2pPr marL="776288" indent="-298450" defTabSz="954088" eaLnBrk="0" hangingPunct="0">
              <a:spcBef>
                <a:spcPct val="30000"/>
              </a:spcBef>
              <a:defRPr sz="1200">
                <a:solidFill>
                  <a:schemeClr val="tx1"/>
                </a:solidFill>
                <a:latin typeface="Arial" pitchFamily="34" charset="0"/>
              </a:defRPr>
            </a:lvl2pPr>
            <a:lvl3pPr marL="1193800" indent="-239713" defTabSz="954088" eaLnBrk="0" hangingPunct="0">
              <a:spcBef>
                <a:spcPct val="30000"/>
              </a:spcBef>
              <a:defRPr sz="1200">
                <a:solidFill>
                  <a:schemeClr val="tx1"/>
                </a:solidFill>
                <a:latin typeface="Arial" pitchFamily="34" charset="0"/>
              </a:defRPr>
            </a:lvl3pPr>
            <a:lvl4pPr marL="1670050" indent="-238125" defTabSz="954088" eaLnBrk="0" hangingPunct="0">
              <a:spcBef>
                <a:spcPct val="30000"/>
              </a:spcBef>
              <a:defRPr sz="1200">
                <a:solidFill>
                  <a:schemeClr val="tx1"/>
                </a:solidFill>
                <a:latin typeface="Arial" pitchFamily="34" charset="0"/>
              </a:defRPr>
            </a:lvl4pPr>
            <a:lvl5pPr marL="2147888" indent="-238125" defTabSz="954088" eaLnBrk="0" hangingPunct="0">
              <a:spcBef>
                <a:spcPct val="30000"/>
              </a:spcBef>
              <a:defRPr sz="1200">
                <a:solidFill>
                  <a:schemeClr val="tx1"/>
                </a:solidFill>
                <a:latin typeface="Arial" pitchFamily="34" charset="0"/>
              </a:defRPr>
            </a:lvl5pPr>
            <a:lvl6pPr marL="2605088" indent="-238125" defTabSz="954088" eaLnBrk="0" fontAlgn="base" hangingPunct="0">
              <a:spcBef>
                <a:spcPct val="30000"/>
              </a:spcBef>
              <a:spcAft>
                <a:spcPct val="0"/>
              </a:spcAft>
              <a:defRPr sz="1200">
                <a:solidFill>
                  <a:schemeClr val="tx1"/>
                </a:solidFill>
                <a:latin typeface="Arial" pitchFamily="34" charset="0"/>
              </a:defRPr>
            </a:lvl6pPr>
            <a:lvl7pPr marL="3062288" indent="-238125" defTabSz="954088" eaLnBrk="0" fontAlgn="base" hangingPunct="0">
              <a:spcBef>
                <a:spcPct val="30000"/>
              </a:spcBef>
              <a:spcAft>
                <a:spcPct val="0"/>
              </a:spcAft>
              <a:defRPr sz="1200">
                <a:solidFill>
                  <a:schemeClr val="tx1"/>
                </a:solidFill>
                <a:latin typeface="Arial" pitchFamily="34" charset="0"/>
              </a:defRPr>
            </a:lvl7pPr>
            <a:lvl8pPr marL="3519488" indent="-238125" defTabSz="954088" eaLnBrk="0" fontAlgn="base" hangingPunct="0">
              <a:spcBef>
                <a:spcPct val="30000"/>
              </a:spcBef>
              <a:spcAft>
                <a:spcPct val="0"/>
              </a:spcAft>
              <a:defRPr sz="1200">
                <a:solidFill>
                  <a:schemeClr val="tx1"/>
                </a:solidFill>
                <a:latin typeface="Arial" pitchFamily="34" charset="0"/>
              </a:defRPr>
            </a:lvl8pPr>
            <a:lvl9pPr marL="3976688" indent="-238125" defTabSz="9540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D423B606-81F6-4183-B1B8-60EBE2EDA4C4}" type="slidenum">
              <a:rPr lang="es-ES" altLang="ca-ES"/>
              <a:pPr algn="r" eaLnBrk="1" hangingPunct="1">
                <a:spcBef>
                  <a:spcPct val="0"/>
                </a:spcBef>
              </a:pPr>
              <a:t>5</a:t>
            </a:fld>
            <a:endParaRPr lang="es-ES" altLang="ca-ES"/>
          </a:p>
        </p:txBody>
      </p:sp>
      <p:sp>
        <p:nvSpPr>
          <p:cNvPr id="103428" name="Rectangle 2"/>
          <p:cNvSpPr>
            <a:spLocks noGrp="1" noRot="1" noChangeAspect="1" noChangeArrowheads="1" noTextEdit="1"/>
          </p:cNvSpPr>
          <p:nvPr>
            <p:ph type="sldImg"/>
          </p:nvPr>
        </p:nvSpPr>
        <p:spPr>
          <a:ln/>
        </p:spPr>
      </p:sp>
      <p:sp>
        <p:nvSpPr>
          <p:cNvPr id="103429" name="Rectangle 3"/>
          <p:cNvSpPr>
            <a:spLocks noGrp="1" noChangeArrowheads="1"/>
          </p:cNvSpPr>
          <p:nvPr>
            <p:ph type="body" idx="1"/>
          </p:nvPr>
        </p:nvSpPr>
        <p:spPr>
          <a:xfrm>
            <a:off x="690085" y="4423397"/>
            <a:ext cx="5496880" cy="4194244"/>
          </a:xfrm>
          <a:noFill/>
        </p:spPr>
        <p:txBody>
          <a:bodyPr lIns="91536" tIns="45768" rIns="91536" bIns="45768"/>
          <a:lstStyle/>
          <a:p>
            <a:pPr eaLnBrk="1" hangingPunct="1"/>
            <a:endParaRPr lang="ca-ES" altLang="ca-E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14970" eaLnBrk="0" hangingPunct="0">
              <a:spcBef>
                <a:spcPct val="30000"/>
              </a:spcBef>
              <a:defRPr sz="1200">
                <a:solidFill>
                  <a:schemeClr val="tx1"/>
                </a:solidFill>
                <a:latin typeface="Arial" pitchFamily="34" charset="0"/>
              </a:defRPr>
            </a:lvl1pPr>
            <a:lvl2pPr marL="712489" indent="-274034" defTabSz="914970" eaLnBrk="0" hangingPunct="0">
              <a:spcBef>
                <a:spcPct val="30000"/>
              </a:spcBef>
              <a:defRPr sz="1200">
                <a:solidFill>
                  <a:schemeClr val="tx1"/>
                </a:solidFill>
                <a:latin typeface="Arial" pitchFamily="34" charset="0"/>
              </a:defRPr>
            </a:lvl2pPr>
            <a:lvl3pPr marL="1096137" indent="-219227" defTabSz="914970" eaLnBrk="0" hangingPunct="0">
              <a:spcBef>
                <a:spcPct val="30000"/>
              </a:spcBef>
              <a:defRPr sz="1200">
                <a:solidFill>
                  <a:schemeClr val="tx1"/>
                </a:solidFill>
                <a:latin typeface="Arial" pitchFamily="34" charset="0"/>
              </a:defRPr>
            </a:lvl3pPr>
            <a:lvl4pPr marL="1534592" indent="-219227" defTabSz="914970" eaLnBrk="0" hangingPunct="0">
              <a:spcBef>
                <a:spcPct val="30000"/>
              </a:spcBef>
              <a:defRPr sz="1200">
                <a:solidFill>
                  <a:schemeClr val="tx1"/>
                </a:solidFill>
                <a:latin typeface="Arial" pitchFamily="34" charset="0"/>
              </a:defRPr>
            </a:lvl4pPr>
            <a:lvl5pPr marL="1973047" indent="-219227" defTabSz="914970" eaLnBrk="0" hangingPunct="0">
              <a:spcBef>
                <a:spcPct val="30000"/>
              </a:spcBef>
              <a:defRPr sz="1200">
                <a:solidFill>
                  <a:schemeClr val="tx1"/>
                </a:solidFill>
                <a:latin typeface="Arial" pitchFamily="34" charset="0"/>
              </a:defRPr>
            </a:lvl5pPr>
            <a:lvl6pPr marL="2411501" indent="-219227" defTabSz="914970" eaLnBrk="0" fontAlgn="base" hangingPunct="0">
              <a:spcBef>
                <a:spcPct val="30000"/>
              </a:spcBef>
              <a:spcAft>
                <a:spcPct val="0"/>
              </a:spcAft>
              <a:defRPr sz="1200">
                <a:solidFill>
                  <a:schemeClr val="tx1"/>
                </a:solidFill>
                <a:latin typeface="Arial" pitchFamily="34" charset="0"/>
              </a:defRPr>
            </a:lvl6pPr>
            <a:lvl7pPr marL="2849956" indent="-219227" defTabSz="914970" eaLnBrk="0" fontAlgn="base" hangingPunct="0">
              <a:spcBef>
                <a:spcPct val="30000"/>
              </a:spcBef>
              <a:spcAft>
                <a:spcPct val="0"/>
              </a:spcAft>
              <a:defRPr sz="1200">
                <a:solidFill>
                  <a:schemeClr val="tx1"/>
                </a:solidFill>
                <a:latin typeface="Arial" pitchFamily="34" charset="0"/>
              </a:defRPr>
            </a:lvl7pPr>
            <a:lvl8pPr marL="3288411" indent="-219227" defTabSz="914970" eaLnBrk="0" fontAlgn="base" hangingPunct="0">
              <a:spcBef>
                <a:spcPct val="30000"/>
              </a:spcBef>
              <a:spcAft>
                <a:spcPct val="0"/>
              </a:spcAft>
              <a:defRPr sz="1200">
                <a:solidFill>
                  <a:schemeClr val="tx1"/>
                </a:solidFill>
                <a:latin typeface="Arial" pitchFamily="34" charset="0"/>
              </a:defRPr>
            </a:lvl8pPr>
            <a:lvl9pPr marL="3726866" indent="-219227" defTabSz="91497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201402F-333F-4DB6-B316-2B9B0EC508CD}" type="slidenum">
              <a:rPr lang="es-ES" altLang="ca-ES"/>
              <a:pPr eaLnBrk="1" hangingPunct="1">
                <a:spcBef>
                  <a:spcPct val="0"/>
                </a:spcBef>
              </a:pPr>
              <a:t>6</a:t>
            </a:fld>
            <a:endParaRPr lang="es-ES" altLang="ca-ES"/>
          </a:p>
        </p:txBody>
      </p:sp>
      <p:sp>
        <p:nvSpPr>
          <p:cNvPr id="104451" name="Rectangle 7"/>
          <p:cNvSpPr txBox="1">
            <a:spLocks noGrp="1" noChangeArrowheads="1"/>
          </p:cNvSpPr>
          <p:nvPr/>
        </p:nvSpPr>
        <p:spPr bwMode="auto">
          <a:xfrm>
            <a:off x="3896202" y="8848273"/>
            <a:ext cx="2979262" cy="46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536" tIns="45768" rIns="91536" bIns="45768" anchor="b"/>
          <a:lstStyle>
            <a:lvl1pPr defTabSz="954088" eaLnBrk="0" hangingPunct="0">
              <a:spcBef>
                <a:spcPct val="30000"/>
              </a:spcBef>
              <a:defRPr sz="1200">
                <a:solidFill>
                  <a:schemeClr val="tx1"/>
                </a:solidFill>
                <a:latin typeface="Arial" pitchFamily="34" charset="0"/>
              </a:defRPr>
            </a:lvl1pPr>
            <a:lvl2pPr marL="776288" indent="-298450" defTabSz="954088" eaLnBrk="0" hangingPunct="0">
              <a:spcBef>
                <a:spcPct val="30000"/>
              </a:spcBef>
              <a:defRPr sz="1200">
                <a:solidFill>
                  <a:schemeClr val="tx1"/>
                </a:solidFill>
                <a:latin typeface="Arial" pitchFamily="34" charset="0"/>
              </a:defRPr>
            </a:lvl2pPr>
            <a:lvl3pPr marL="1193800" indent="-239713" defTabSz="954088" eaLnBrk="0" hangingPunct="0">
              <a:spcBef>
                <a:spcPct val="30000"/>
              </a:spcBef>
              <a:defRPr sz="1200">
                <a:solidFill>
                  <a:schemeClr val="tx1"/>
                </a:solidFill>
                <a:latin typeface="Arial" pitchFamily="34" charset="0"/>
              </a:defRPr>
            </a:lvl3pPr>
            <a:lvl4pPr marL="1670050" indent="-238125" defTabSz="954088" eaLnBrk="0" hangingPunct="0">
              <a:spcBef>
                <a:spcPct val="30000"/>
              </a:spcBef>
              <a:defRPr sz="1200">
                <a:solidFill>
                  <a:schemeClr val="tx1"/>
                </a:solidFill>
                <a:latin typeface="Arial" pitchFamily="34" charset="0"/>
              </a:defRPr>
            </a:lvl4pPr>
            <a:lvl5pPr marL="2147888" indent="-238125" defTabSz="954088" eaLnBrk="0" hangingPunct="0">
              <a:spcBef>
                <a:spcPct val="30000"/>
              </a:spcBef>
              <a:defRPr sz="1200">
                <a:solidFill>
                  <a:schemeClr val="tx1"/>
                </a:solidFill>
                <a:latin typeface="Arial" pitchFamily="34" charset="0"/>
              </a:defRPr>
            </a:lvl5pPr>
            <a:lvl6pPr marL="2605088" indent="-238125" defTabSz="954088" eaLnBrk="0" fontAlgn="base" hangingPunct="0">
              <a:spcBef>
                <a:spcPct val="30000"/>
              </a:spcBef>
              <a:spcAft>
                <a:spcPct val="0"/>
              </a:spcAft>
              <a:defRPr sz="1200">
                <a:solidFill>
                  <a:schemeClr val="tx1"/>
                </a:solidFill>
                <a:latin typeface="Arial" pitchFamily="34" charset="0"/>
              </a:defRPr>
            </a:lvl6pPr>
            <a:lvl7pPr marL="3062288" indent="-238125" defTabSz="954088" eaLnBrk="0" fontAlgn="base" hangingPunct="0">
              <a:spcBef>
                <a:spcPct val="30000"/>
              </a:spcBef>
              <a:spcAft>
                <a:spcPct val="0"/>
              </a:spcAft>
              <a:defRPr sz="1200">
                <a:solidFill>
                  <a:schemeClr val="tx1"/>
                </a:solidFill>
                <a:latin typeface="Arial" pitchFamily="34" charset="0"/>
              </a:defRPr>
            </a:lvl7pPr>
            <a:lvl8pPr marL="3519488" indent="-238125" defTabSz="954088" eaLnBrk="0" fontAlgn="base" hangingPunct="0">
              <a:spcBef>
                <a:spcPct val="30000"/>
              </a:spcBef>
              <a:spcAft>
                <a:spcPct val="0"/>
              </a:spcAft>
              <a:defRPr sz="1200">
                <a:solidFill>
                  <a:schemeClr val="tx1"/>
                </a:solidFill>
                <a:latin typeface="Arial" pitchFamily="34" charset="0"/>
              </a:defRPr>
            </a:lvl8pPr>
            <a:lvl9pPr marL="3976688" indent="-238125" defTabSz="9540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452CAA31-35AF-4259-98FB-E1CD07602431}" type="slidenum">
              <a:rPr lang="es-ES" altLang="ca-ES"/>
              <a:pPr algn="r" eaLnBrk="1" hangingPunct="1">
                <a:spcBef>
                  <a:spcPct val="0"/>
                </a:spcBef>
              </a:pPr>
              <a:t>6</a:t>
            </a:fld>
            <a:endParaRPr lang="es-ES" altLang="ca-ES"/>
          </a:p>
        </p:txBody>
      </p:sp>
      <p:sp>
        <p:nvSpPr>
          <p:cNvPr id="104452" name="Rectangle 2"/>
          <p:cNvSpPr>
            <a:spLocks noGrp="1" noRot="1" noChangeAspect="1" noChangeArrowheads="1" noTextEdit="1"/>
          </p:cNvSpPr>
          <p:nvPr>
            <p:ph type="sldImg"/>
          </p:nvPr>
        </p:nvSpPr>
        <p:spPr>
          <a:ln/>
        </p:spPr>
      </p:sp>
      <p:sp>
        <p:nvSpPr>
          <p:cNvPr id="104453" name="Rectangle 3"/>
          <p:cNvSpPr>
            <a:spLocks noGrp="1" noChangeArrowheads="1"/>
          </p:cNvSpPr>
          <p:nvPr>
            <p:ph type="body" idx="1"/>
          </p:nvPr>
        </p:nvSpPr>
        <p:spPr>
          <a:xfrm>
            <a:off x="690085" y="4423397"/>
            <a:ext cx="5496880" cy="4194244"/>
          </a:xfrm>
          <a:noFill/>
        </p:spPr>
        <p:txBody>
          <a:bodyPr lIns="91536" tIns="45768" rIns="91536" bIns="45768"/>
          <a:lstStyle/>
          <a:p>
            <a:pPr eaLnBrk="1" hangingPunct="1"/>
            <a:endParaRPr lang="ca-ES" altLang="ca-E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14970" eaLnBrk="0" hangingPunct="0">
              <a:spcBef>
                <a:spcPct val="30000"/>
              </a:spcBef>
              <a:defRPr sz="1200">
                <a:solidFill>
                  <a:schemeClr val="tx1"/>
                </a:solidFill>
                <a:latin typeface="Arial" pitchFamily="34" charset="0"/>
              </a:defRPr>
            </a:lvl1pPr>
            <a:lvl2pPr marL="712489" indent="-274034" defTabSz="914970" eaLnBrk="0" hangingPunct="0">
              <a:spcBef>
                <a:spcPct val="30000"/>
              </a:spcBef>
              <a:defRPr sz="1200">
                <a:solidFill>
                  <a:schemeClr val="tx1"/>
                </a:solidFill>
                <a:latin typeface="Arial" pitchFamily="34" charset="0"/>
              </a:defRPr>
            </a:lvl2pPr>
            <a:lvl3pPr marL="1096137" indent="-219227" defTabSz="914970" eaLnBrk="0" hangingPunct="0">
              <a:spcBef>
                <a:spcPct val="30000"/>
              </a:spcBef>
              <a:defRPr sz="1200">
                <a:solidFill>
                  <a:schemeClr val="tx1"/>
                </a:solidFill>
                <a:latin typeface="Arial" pitchFamily="34" charset="0"/>
              </a:defRPr>
            </a:lvl3pPr>
            <a:lvl4pPr marL="1534592" indent="-219227" defTabSz="914970" eaLnBrk="0" hangingPunct="0">
              <a:spcBef>
                <a:spcPct val="30000"/>
              </a:spcBef>
              <a:defRPr sz="1200">
                <a:solidFill>
                  <a:schemeClr val="tx1"/>
                </a:solidFill>
                <a:latin typeface="Arial" pitchFamily="34" charset="0"/>
              </a:defRPr>
            </a:lvl4pPr>
            <a:lvl5pPr marL="1973047" indent="-219227" defTabSz="914970" eaLnBrk="0" hangingPunct="0">
              <a:spcBef>
                <a:spcPct val="30000"/>
              </a:spcBef>
              <a:defRPr sz="1200">
                <a:solidFill>
                  <a:schemeClr val="tx1"/>
                </a:solidFill>
                <a:latin typeface="Arial" pitchFamily="34" charset="0"/>
              </a:defRPr>
            </a:lvl5pPr>
            <a:lvl6pPr marL="2411501" indent="-219227" defTabSz="914970" eaLnBrk="0" fontAlgn="base" hangingPunct="0">
              <a:spcBef>
                <a:spcPct val="30000"/>
              </a:spcBef>
              <a:spcAft>
                <a:spcPct val="0"/>
              </a:spcAft>
              <a:defRPr sz="1200">
                <a:solidFill>
                  <a:schemeClr val="tx1"/>
                </a:solidFill>
                <a:latin typeface="Arial" pitchFamily="34" charset="0"/>
              </a:defRPr>
            </a:lvl6pPr>
            <a:lvl7pPr marL="2849956" indent="-219227" defTabSz="914970" eaLnBrk="0" fontAlgn="base" hangingPunct="0">
              <a:spcBef>
                <a:spcPct val="30000"/>
              </a:spcBef>
              <a:spcAft>
                <a:spcPct val="0"/>
              </a:spcAft>
              <a:defRPr sz="1200">
                <a:solidFill>
                  <a:schemeClr val="tx1"/>
                </a:solidFill>
                <a:latin typeface="Arial" pitchFamily="34" charset="0"/>
              </a:defRPr>
            </a:lvl7pPr>
            <a:lvl8pPr marL="3288411" indent="-219227" defTabSz="914970" eaLnBrk="0" fontAlgn="base" hangingPunct="0">
              <a:spcBef>
                <a:spcPct val="30000"/>
              </a:spcBef>
              <a:spcAft>
                <a:spcPct val="0"/>
              </a:spcAft>
              <a:defRPr sz="1200">
                <a:solidFill>
                  <a:schemeClr val="tx1"/>
                </a:solidFill>
                <a:latin typeface="Arial" pitchFamily="34" charset="0"/>
              </a:defRPr>
            </a:lvl8pPr>
            <a:lvl9pPr marL="3726866" indent="-219227" defTabSz="91497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6B0265D-CFB4-4CA8-8E80-7B47F37F9626}" type="slidenum">
              <a:rPr lang="es-ES" altLang="ca-ES"/>
              <a:pPr eaLnBrk="1" hangingPunct="1">
                <a:spcBef>
                  <a:spcPct val="0"/>
                </a:spcBef>
              </a:pPr>
              <a:t>13</a:t>
            </a:fld>
            <a:endParaRPr lang="es-ES" altLang="ca-E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ca-ES" altLang="ca-E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defTabSz="914970" eaLnBrk="0" hangingPunct="0">
              <a:spcBef>
                <a:spcPct val="30000"/>
              </a:spcBef>
              <a:defRPr sz="1200">
                <a:solidFill>
                  <a:schemeClr val="tx1"/>
                </a:solidFill>
                <a:latin typeface="Arial" pitchFamily="34" charset="0"/>
              </a:defRPr>
            </a:lvl1pPr>
            <a:lvl2pPr marL="712489" indent="-274034" defTabSz="914970" eaLnBrk="0" hangingPunct="0">
              <a:spcBef>
                <a:spcPct val="30000"/>
              </a:spcBef>
              <a:defRPr sz="1200">
                <a:solidFill>
                  <a:schemeClr val="tx1"/>
                </a:solidFill>
                <a:latin typeface="Arial" pitchFamily="34" charset="0"/>
              </a:defRPr>
            </a:lvl2pPr>
            <a:lvl3pPr marL="1096137" indent="-219227" defTabSz="914970" eaLnBrk="0" hangingPunct="0">
              <a:spcBef>
                <a:spcPct val="30000"/>
              </a:spcBef>
              <a:defRPr sz="1200">
                <a:solidFill>
                  <a:schemeClr val="tx1"/>
                </a:solidFill>
                <a:latin typeface="Arial" pitchFamily="34" charset="0"/>
              </a:defRPr>
            </a:lvl3pPr>
            <a:lvl4pPr marL="1534592" indent="-219227" defTabSz="914970" eaLnBrk="0" hangingPunct="0">
              <a:spcBef>
                <a:spcPct val="30000"/>
              </a:spcBef>
              <a:defRPr sz="1200">
                <a:solidFill>
                  <a:schemeClr val="tx1"/>
                </a:solidFill>
                <a:latin typeface="Arial" pitchFamily="34" charset="0"/>
              </a:defRPr>
            </a:lvl4pPr>
            <a:lvl5pPr marL="1973047" indent="-219227" defTabSz="914970" eaLnBrk="0" hangingPunct="0">
              <a:spcBef>
                <a:spcPct val="30000"/>
              </a:spcBef>
              <a:defRPr sz="1200">
                <a:solidFill>
                  <a:schemeClr val="tx1"/>
                </a:solidFill>
                <a:latin typeface="Arial" pitchFamily="34" charset="0"/>
              </a:defRPr>
            </a:lvl5pPr>
            <a:lvl6pPr marL="2411501" indent="-219227" defTabSz="914970" eaLnBrk="0" fontAlgn="base" hangingPunct="0">
              <a:spcBef>
                <a:spcPct val="30000"/>
              </a:spcBef>
              <a:spcAft>
                <a:spcPct val="0"/>
              </a:spcAft>
              <a:defRPr sz="1200">
                <a:solidFill>
                  <a:schemeClr val="tx1"/>
                </a:solidFill>
                <a:latin typeface="Arial" pitchFamily="34" charset="0"/>
              </a:defRPr>
            </a:lvl6pPr>
            <a:lvl7pPr marL="2849956" indent="-219227" defTabSz="914970" eaLnBrk="0" fontAlgn="base" hangingPunct="0">
              <a:spcBef>
                <a:spcPct val="30000"/>
              </a:spcBef>
              <a:spcAft>
                <a:spcPct val="0"/>
              </a:spcAft>
              <a:defRPr sz="1200">
                <a:solidFill>
                  <a:schemeClr val="tx1"/>
                </a:solidFill>
                <a:latin typeface="Arial" pitchFamily="34" charset="0"/>
              </a:defRPr>
            </a:lvl7pPr>
            <a:lvl8pPr marL="3288411" indent="-219227" defTabSz="914970" eaLnBrk="0" fontAlgn="base" hangingPunct="0">
              <a:spcBef>
                <a:spcPct val="30000"/>
              </a:spcBef>
              <a:spcAft>
                <a:spcPct val="0"/>
              </a:spcAft>
              <a:defRPr sz="1200">
                <a:solidFill>
                  <a:schemeClr val="tx1"/>
                </a:solidFill>
                <a:latin typeface="Arial" pitchFamily="34" charset="0"/>
              </a:defRPr>
            </a:lvl8pPr>
            <a:lvl9pPr marL="3726866" indent="-219227" defTabSz="91497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165F5E4-7E19-4195-8F56-4E0554E20073}" type="slidenum">
              <a:rPr lang="es-ES" altLang="ca-ES"/>
              <a:pPr eaLnBrk="1" hangingPunct="1">
                <a:spcBef>
                  <a:spcPct val="0"/>
                </a:spcBef>
              </a:pPr>
              <a:t>14</a:t>
            </a:fld>
            <a:endParaRPr lang="es-ES" altLang="ca-E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ca-ES" altLang="ca-E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defTabSz="914970" eaLnBrk="0" hangingPunct="0">
              <a:spcBef>
                <a:spcPct val="30000"/>
              </a:spcBef>
              <a:defRPr sz="1200">
                <a:solidFill>
                  <a:schemeClr val="tx1"/>
                </a:solidFill>
                <a:latin typeface="Arial" pitchFamily="34" charset="0"/>
              </a:defRPr>
            </a:lvl1pPr>
            <a:lvl2pPr marL="712489" indent="-274034" defTabSz="914970" eaLnBrk="0" hangingPunct="0">
              <a:spcBef>
                <a:spcPct val="30000"/>
              </a:spcBef>
              <a:defRPr sz="1200">
                <a:solidFill>
                  <a:schemeClr val="tx1"/>
                </a:solidFill>
                <a:latin typeface="Arial" pitchFamily="34" charset="0"/>
              </a:defRPr>
            </a:lvl2pPr>
            <a:lvl3pPr marL="1096137" indent="-219227" defTabSz="914970" eaLnBrk="0" hangingPunct="0">
              <a:spcBef>
                <a:spcPct val="30000"/>
              </a:spcBef>
              <a:defRPr sz="1200">
                <a:solidFill>
                  <a:schemeClr val="tx1"/>
                </a:solidFill>
                <a:latin typeface="Arial" pitchFamily="34" charset="0"/>
              </a:defRPr>
            </a:lvl3pPr>
            <a:lvl4pPr marL="1534592" indent="-219227" defTabSz="914970" eaLnBrk="0" hangingPunct="0">
              <a:spcBef>
                <a:spcPct val="30000"/>
              </a:spcBef>
              <a:defRPr sz="1200">
                <a:solidFill>
                  <a:schemeClr val="tx1"/>
                </a:solidFill>
                <a:latin typeface="Arial" pitchFamily="34" charset="0"/>
              </a:defRPr>
            </a:lvl4pPr>
            <a:lvl5pPr marL="1973047" indent="-219227" defTabSz="914970" eaLnBrk="0" hangingPunct="0">
              <a:spcBef>
                <a:spcPct val="30000"/>
              </a:spcBef>
              <a:defRPr sz="1200">
                <a:solidFill>
                  <a:schemeClr val="tx1"/>
                </a:solidFill>
                <a:latin typeface="Arial" pitchFamily="34" charset="0"/>
              </a:defRPr>
            </a:lvl5pPr>
            <a:lvl6pPr marL="2411501" indent="-219227" defTabSz="914970" eaLnBrk="0" fontAlgn="base" hangingPunct="0">
              <a:spcBef>
                <a:spcPct val="30000"/>
              </a:spcBef>
              <a:spcAft>
                <a:spcPct val="0"/>
              </a:spcAft>
              <a:defRPr sz="1200">
                <a:solidFill>
                  <a:schemeClr val="tx1"/>
                </a:solidFill>
                <a:latin typeface="Arial" pitchFamily="34" charset="0"/>
              </a:defRPr>
            </a:lvl6pPr>
            <a:lvl7pPr marL="2849956" indent="-219227" defTabSz="914970" eaLnBrk="0" fontAlgn="base" hangingPunct="0">
              <a:spcBef>
                <a:spcPct val="30000"/>
              </a:spcBef>
              <a:spcAft>
                <a:spcPct val="0"/>
              </a:spcAft>
              <a:defRPr sz="1200">
                <a:solidFill>
                  <a:schemeClr val="tx1"/>
                </a:solidFill>
                <a:latin typeface="Arial" pitchFamily="34" charset="0"/>
              </a:defRPr>
            </a:lvl7pPr>
            <a:lvl8pPr marL="3288411" indent="-219227" defTabSz="914970" eaLnBrk="0" fontAlgn="base" hangingPunct="0">
              <a:spcBef>
                <a:spcPct val="30000"/>
              </a:spcBef>
              <a:spcAft>
                <a:spcPct val="0"/>
              </a:spcAft>
              <a:defRPr sz="1200">
                <a:solidFill>
                  <a:schemeClr val="tx1"/>
                </a:solidFill>
                <a:latin typeface="Arial" pitchFamily="34" charset="0"/>
              </a:defRPr>
            </a:lvl8pPr>
            <a:lvl9pPr marL="3726866" indent="-219227" defTabSz="91497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52F366B-8D05-44FC-B979-290ADC4F578A}" type="slidenum">
              <a:rPr lang="es-ES" altLang="ca-ES"/>
              <a:pPr eaLnBrk="1" hangingPunct="1">
                <a:spcBef>
                  <a:spcPct val="0"/>
                </a:spcBef>
              </a:pPr>
              <a:t>15</a:t>
            </a:fld>
            <a:endParaRPr lang="es-ES" altLang="ca-E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ca-ES" altLang="ca-E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defTabSz="914970" eaLnBrk="0" hangingPunct="0">
              <a:spcBef>
                <a:spcPct val="30000"/>
              </a:spcBef>
              <a:defRPr sz="1200">
                <a:solidFill>
                  <a:schemeClr val="tx1"/>
                </a:solidFill>
                <a:latin typeface="Arial" pitchFamily="34" charset="0"/>
              </a:defRPr>
            </a:lvl1pPr>
            <a:lvl2pPr marL="712489" indent="-274034" defTabSz="914970" eaLnBrk="0" hangingPunct="0">
              <a:spcBef>
                <a:spcPct val="30000"/>
              </a:spcBef>
              <a:defRPr sz="1200">
                <a:solidFill>
                  <a:schemeClr val="tx1"/>
                </a:solidFill>
                <a:latin typeface="Arial" pitchFamily="34" charset="0"/>
              </a:defRPr>
            </a:lvl2pPr>
            <a:lvl3pPr marL="1096137" indent="-219227" defTabSz="914970" eaLnBrk="0" hangingPunct="0">
              <a:spcBef>
                <a:spcPct val="30000"/>
              </a:spcBef>
              <a:defRPr sz="1200">
                <a:solidFill>
                  <a:schemeClr val="tx1"/>
                </a:solidFill>
                <a:latin typeface="Arial" pitchFamily="34" charset="0"/>
              </a:defRPr>
            </a:lvl3pPr>
            <a:lvl4pPr marL="1534592" indent="-219227" defTabSz="914970" eaLnBrk="0" hangingPunct="0">
              <a:spcBef>
                <a:spcPct val="30000"/>
              </a:spcBef>
              <a:defRPr sz="1200">
                <a:solidFill>
                  <a:schemeClr val="tx1"/>
                </a:solidFill>
                <a:latin typeface="Arial" pitchFamily="34" charset="0"/>
              </a:defRPr>
            </a:lvl4pPr>
            <a:lvl5pPr marL="1973047" indent="-219227" defTabSz="914970" eaLnBrk="0" hangingPunct="0">
              <a:spcBef>
                <a:spcPct val="30000"/>
              </a:spcBef>
              <a:defRPr sz="1200">
                <a:solidFill>
                  <a:schemeClr val="tx1"/>
                </a:solidFill>
                <a:latin typeface="Arial" pitchFamily="34" charset="0"/>
              </a:defRPr>
            </a:lvl5pPr>
            <a:lvl6pPr marL="2411501" indent="-219227" defTabSz="914970" eaLnBrk="0" fontAlgn="base" hangingPunct="0">
              <a:spcBef>
                <a:spcPct val="30000"/>
              </a:spcBef>
              <a:spcAft>
                <a:spcPct val="0"/>
              </a:spcAft>
              <a:defRPr sz="1200">
                <a:solidFill>
                  <a:schemeClr val="tx1"/>
                </a:solidFill>
                <a:latin typeface="Arial" pitchFamily="34" charset="0"/>
              </a:defRPr>
            </a:lvl6pPr>
            <a:lvl7pPr marL="2849956" indent="-219227" defTabSz="914970" eaLnBrk="0" fontAlgn="base" hangingPunct="0">
              <a:spcBef>
                <a:spcPct val="30000"/>
              </a:spcBef>
              <a:spcAft>
                <a:spcPct val="0"/>
              </a:spcAft>
              <a:defRPr sz="1200">
                <a:solidFill>
                  <a:schemeClr val="tx1"/>
                </a:solidFill>
                <a:latin typeface="Arial" pitchFamily="34" charset="0"/>
              </a:defRPr>
            </a:lvl7pPr>
            <a:lvl8pPr marL="3288411" indent="-219227" defTabSz="914970" eaLnBrk="0" fontAlgn="base" hangingPunct="0">
              <a:spcBef>
                <a:spcPct val="30000"/>
              </a:spcBef>
              <a:spcAft>
                <a:spcPct val="0"/>
              </a:spcAft>
              <a:defRPr sz="1200">
                <a:solidFill>
                  <a:schemeClr val="tx1"/>
                </a:solidFill>
                <a:latin typeface="Arial" pitchFamily="34" charset="0"/>
              </a:defRPr>
            </a:lvl8pPr>
            <a:lvl9pPr marL="3726866" indent="-219227" defTabSz="91497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9CD5E26-48C4-4769-AE3A-25D864926306}" type="slidenum">
              <a:rPr lang="es-ES" altLang="ca-ES"/>
              <a:pPr eaLnBrk="1" hangingPunct="1">
                <a:spcBef>
                  <a:spcPct val="0"/>
                </a:spcBef>
              </a:pPr>
              <a:t>16</a:t>
            </a:fld>
            <a:endParaRPr lang="es-ES" altLang="ca-E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ca-ES" altLang="ca-E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7F4C117-F3A8-4400-8517-E2F4F1CE7CD4}" type="slidenum">
              <a:rPr lang="es-ES_tradnl" altLang="ca-ES"/>
              <a:pPr/>
              <a:t>17</a:t>
            </a:fld>
            <a:endParaRPr lang="es-ES_tradnl" altLang="ca-ES"/>
          </a:p>
        </p:txBody>
      </p:sp>
      <p:sp>
        <p:nvSpPr>
          <p:cNvPr id="331778" name="Rectangle 7"/>
          <p:cNvSpPr txBox="1">
            <a:spLocks noGrp="1" noChangeArrowheads="1"/>
          </p:cNvSpPr>
          <p:nvPr/>
        </p:nvSpPr>
        <p:spPr bwMode="auto">
          <a:xfrm>
            <a:off x="3895253" y="8848738"/>
            <a:ext cx="2980260" cy="46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77" tIns="44638" rIns="89277" bIns="44638" anchor="b"/>
          <a:lstStyle>
            <a:lvl1pPr defTabSz="955675">
              <a:defRPr sz="2400">
                <a:solidFill>
                  <a:schemeClr val="tx1"/>
                </a:solidFill>
                <a:latin typeface="Times New Roman" pitchFamily="18" charset="0"/>
              </a:defRPr>
            </a:lvl1pPr>
            <a:lvl2pPr marL="776288" indent="-298450" defTabSz="955675">
              <a:defRPr sz="2400">
                <a:solidFill>
                  <a:schemeClr val="tx1"/>
                </a:solidFill>
                <a:latin typeface="Times New Roman" pitchFamily="18" charset="0"/>
              </a:defRPr>
            </a:lvl2pPr>
            <a:lvl3pPr marL="1193800" indent="-238125" defTabSz="955675">
              <a:defRPr sz="2400">
                <a:solidFill>
                  <a:schemeClr val="tx1"/>
                </a:solidFill>
                <a:latin typeface="Times New Roman" pitchFamily="18" charset="0"/>
              </a:defRPr>
            </a:lvl3pPr>
            <a:lvl4pPr marL="1673225" indent="-238125" defTabSz="955675">
              <a:defRPr sz="2400">
                <a:solidFill>
                  <a:schemeClr val="tx1"/>
                </a:solidFill>
                <a:latin typeface="Times New Roman" pitchFamily="18" charset="0"/>
              </a:defRPr>
            </a:lvl4pPr>
            <a:lvl5pPr marL="2151063" indent="-239713" defTabSz="955675">
              <a:defRPr sz="2400">
                <a:solidFill>
                  <a:schemeClr val="tx1"/>
                </a:solidFill>
                <a:latin typeface="Times New Roman" pitchFamily="18" charset="0"/>
              </a:defRPr>
            </a:lvl5pPr>
            <a:lvl6pPr marL="2608263" indent="-239713" defTabSz="955675" eaLnBrk="0" fontAlgn="base" hangingPunct="0">
              <a:spcBef>
                <a:spcPct val="0"/>
              </a:spcBef>
              <a:spcAft>
                <a:spcPct val="0"/>
              </a:spcAft>
              <a:defRPr sz="2400">
                <a:solidFill>
                  <a:schemeClr val="tx1"/>
                </a:solidFill>
                <a:latin typeface="Times New Roman" pitchFamily="18" charset="0"/>
              </a:defRPr>
            </a:lvl6pPr>
            <a:lvl7pPr marL="3065463" indent="-239713" defTabSz="955675" eaLnBrk="0" fontAlgn="base" hangingPunct="0">
              <a:spcBef>
                <a:spcPct val="0"/>
              </a:spcBef>
              <a:spcAft>
                <a:spcPct val="0"/>
              </a:spcAft>
              <a:defRPr sz="2400">
                <a:solidFill>
                  <a:schemeClr val="tx1"/>
                </a:solidFill>
                <a:latin typeface="Times New Roman" pitchFamily="18" charset="0"/>
              </a:defRPr>
            </a:lvl7pPr>
            <a:lvl8pPr marL="3522663" indent="-239713" defTabSz="955675" eaLnBrk="0" fontAlgn="base" hangingPunct="0">
              <a:spcBef>
                <a:spcPct val="0"/>
              </a:spcBef>
              <a:spcAft>
                <a:spcPct val="0"/>
              </a:spcAft>
              <a:defRPr sz="2400">
                <a:solidFill>
                  <a:schemeClr val="tx1"/>
                </a:solidFill>
                <a:latin typeface="Times New Roman" pitchFamily="18" charset="0"/>
              </a:defRPr>
            </a:lvl8pPr>
            <a:lvl9pPr marL="3979863" indent="-239713" defTabSz="955675" eaLnBrk="0" fontAlgn="base" hangingPunct="0">
              <a:spcBef>
                <a:spcPct val="0"/>
              </a:spcBef>
              <a:spcAft>
                <a:spcPct val="0"/>
              </a:spcAft>
              <a:defRPr sz="2400">
                <a:solidFill>
                  <a:schemeClr val="tx1"/>
                </a:solidFill>
                <a:latin typeface="Times New Roman" pitchFamily="18" charset="0"/>
              </a:defRPr>
            </a:lvl9pPr>
          </a:lstStyle>
          <a:p>
            <a:pPr algn="r" eaLnBrk="1" hangingPunct="1"/>
            <a:fld id="{E37C960E-92F9-4F14-BCBB-75FEECCDBAF8}" type="slidenum">
              <a:rPr lang="es-ES" altLang="ca-ES" sz="1200">
                <a:latin typeface="Arial" charset="0"/>
              </a:rPr>
              <a:pPr algn="r" eaLnBrk="1" hangingPunct="1"/>
              <a:t>17</a:t>
            </a:fld>
            <a:endParaRPr lang="es-ES" altLang="ca-ES" sz="1200">
              <a:latin typeface="Arial" charset="0"/>
            </a:endParaRPr>
          </a:p>
        </p:txBody>
      </p:sp>
      <p:sp>
        <p:nvSpPr>
          <p:cNvPr id="331779" name="Rectangle 2"/>
          <p:cNvSpPr>
            <a:spLocks noGrp="1" noRot="1" noChangeAspect="1" noChangeArrowheads="1" noTextEdit="1"/>
          </p:cNvSpPr>
          <p:nvPr>
            <p:ph type="sldImg"/>
          </p:nvPr>
        </p:nvSpPr>
        <p:spPr>
          <a:xfrm>
            <a:off x="1111250" y="700088"/>
            <a:ext cx="4656138" cy="3490912"/>
          </a:xfrm>
          <a:ln/>
        </p:spPr>
      </p:sp>
      <p:sp>
        <p:nvSpPr>
          <p:cNvPr id="331780" name="Rectangle 3"/>
          <p:cNvSpPr>
            <a:spLocks noGrp="1" noChangeArrowheads="1"/>
          </p:cNvSpPr>
          <p:nvPr>
            <p:ph type="body" idx="1"/>
          </p:nvPr>
        </p:nvSpPr>
        <p:spPr>
          <a:xfrm>
            <a:off x="687398" y="4425815"/>
            <a:ext cx="5502255" cy="4191735"/>
          </a:xfrm>
        </p:spPr>
        <p:txBody>
          <a:bodyPr lIns="89277" tIns="44638" rIns="89277" bIns="44638"/>
          <a:lstStyle/>
          <a:p>
            <a:endParaRPr lang="ca-ES" altLang="ca-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AB1915B-0E29-49DC-8595-98064E92EA59}" type="datetimeFigureOut">
              <a:rPr lang="es-CO" smtClean="0"/>
              <a:t>11/04/2018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7CF77C7-E1C2-4465-9BA1-9145E71057DA}"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AB1915B-0E29-49DC-8595-98064E92EA59}" type="datetimeFigureOut">
              <a:rPr lang="es-CO" smtClean="0"/>
              <a:t>11/04/2018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7CF77C7-E1C2-4465-9BA1-9145E71057DA}"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AB1915B-0E29-49DC-8595-98064E92EA59}" type="datetimeFigureOut">
              <a:rPr lang="es-CO" smtClean="0"/>
              <a:t>11/04/2018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7CF77C7-E1C2-4465-9BA1-9145E71057DA}"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AB1915B-0E29-49DC-8595-98064E92EA59}" type="datetimeFigureOut">
              <a:rPr lang="es-CO" smtClean="0"/>
              <a:t>11/04/2018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7CF77C7-E1C2-4465-9BA1-9145E71057DA}"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AB1915B-0E29-49DC-8595-98064E92EA59}" type="datetimeFigureOut">
              <a:rPr lang="es-CO" smtClean="0"/>
              <a:t>11/04/2018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7CF77C7-E1C2-4465-9BA1-9145E71057DA}" type="slidenum">
              <a:rPr lang="es-CO" smtClean="0"/>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AB1915B-0E29-49DC-8595-98064E92EA59}" type="datetimeFigureOut">
              <a:rPr lang="es-CO" smtClean="0"/>
              <a:t>11/04/2018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7CF77C7-E1C2-4465-9BA1-9145E71057DA}"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0AB1915B-0E29-49DC-8595-98064E92EA59}" type="datetimeFigureOut">
              <a:rPr lang="es-CO" smtClean="0"/>
              <a:t>11/04/2018</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87CF77C7-E1C2-4465-9BA1-9145E71057DA}"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0AB1915B-0E29-49DC-8595-98064E92EA59}" type="datetimeFigureOut">
              <a:rPr lang="es-CO" smtClean="0"/>
              <a:t>11/04/2018</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87CF77C7-E1C2-4465-9BA1-9145E71057DA}"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1915B-0E29-49DC-8595-98064E92EA59}" type="datetimeFigureOut">
              <a:rPr lang="es-CO" smtClean="0"/>
              <a:t>11/04/2018</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87CF77C7-E1C2-4465-9BA1-9145E71057DA}"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AB1915B-0E29-49DC-8595-98064E92EA59}" type="datetimeFigureOut">
              <a:rPr lang="es-CO" smtClean="0"/>
              <a:t>11/04/2018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7CF77C7-E1C2-4465-9BA1-9145E71057DA}" type="slidenum">
              <a:rPr lang="es-CO" smtClean="0"/>
              <a:t>‹Nº›</a:t>
            </a:fld>
            <a:endParaRPr lang="es-CO"/>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0AB1915B-0E29-49DC-8595-98064E92EA59}" type="datetimeFigureOut">
              <a:rPr lang="es-CO" smtClean="0"/>
              <a:t>11/04/2018</a:t>
            </a:fld>
            <a:endParaRPr lang="es-CO"/>
          </a:p>
        </p:txBody>
      </p:sp>
      <p:sp>
        <p:nvSpPr>
          <p:cNvPr id="9" name="Slide Number Placeholder 8"/>
          <p:cNvSpPr>
            <a:spLocks noGrp="1"/>
          </p:cNvSpPr>
          <p:nvPr>
            <p:ph type="sldNum" sz="quarter" idx="11"/>
          </p:nvPr>
        </p:nvSpPr>
        <p:spPr/>
        <p:txBody>
          <a:bodyPr/>
          <a:lstStyle/>
          <a:p>
            <a:fld id="{87CF77C7-E1C2-4465-9BA1-9145E71057DA}" type="slidenum">
              <a:rPr lang="es-CO" smtClean="0"/>
              <a:t>‹Nº›</a:t>
            </a:fld>
            <a:endParaRPr lang="es-CO"/>
          </a:p>
        </p:txBody>
      </p:sp>
      <p:sp>
        <p:nvSpPr>
          <p:cNvPr id="10" name="Footer Placeholder 9"/>
          <p:cNvSpPr>
            <a:spLocks noGrp="1"/>
          </p:cNvSpPr>
          <p:nvPr>
            <p:ph type="ftr" sz="quarter" idx="12"/>
          </p:nvPr>
        </p:nvSpPr>
        <p:spPr/>
        <p:txBody>
          <a:bodyPr/>
          <a:lstStyle/>
          <a:p>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7CF77C7-E1C2-4465-9BA1-9145E71057DA}" type="slidenum">
              <a:rPr lang="es-CO" smtClean="0"/>
              <a:t>‹Nº›</a:t>
            </a:fld>
            <a:endParaRPr lang="es-CO"/>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CO"/>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AB1915B-0E29-49DC-8595-98064E92EA59}" type="datetimeFigureOut">
              <a:rPr lang="es-CO" smtClean="0"/>
              <a:t>11/04/2018</a:t>
            </a:fld>
            <a:endParaRPr lang="es-CO"/>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Microsoft_Word_97_-_2003_Document2.doc"/><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Microsoft_Word_97_-_2003_Document3.doc"/><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9.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8.e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Microsoft_Word_97_-_2003_Document5.doc"/><Relationship Id="rId3" Type="http://schemas.openxmlformats.org/officeDocument/2006/relationships/notesSlide" Target="../notesSlides/notesSlide20.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3.emf"/><Relationship Id="rId5" Type="http://schemas.openxmlformats.org/officeDocument/2006/relationships/oleObject" Target="../embeddings/Microsoft_Word_97_-_2003_Document4.doc"/><Relationship Id="rId4" Type="http://schemas.openxmlformats.org/officeDocument/2006/relationships/oleObject" Target="../embeddings/oleObject6.bin"/><Relationship Id="rId9" Type="http://schemas.openxmlformats.org/officeDocument/2006/relationships/image" Target="../media/image14.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5.emf"/><Relationship Id="rId5" Type="http://schemas.openxmlformats.org/officeDocument/2006/relationships/oleObject" Target="../embeddings/Microsoft_Word_97_-_2003_Document6.doc"/><Relationship Id="rId4" Type="http://schemas.openxmlformats.org/officeDocument/2006/relationships/oleObject" Target="../embeddings/oleObject8.bin"/></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jpeg"/><Relationship Id="rId7" Type="http://schemas.openxmlformats.org/officeDocument/2006/relationships/diagramColors" Target="../diagrams/colors1.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jpeg"/><Relationship Id="rId7" Type="http://schemas.openxmlformats.org/officeDocument/2006/relationships/diagramColors" Target="../diagrams/colors2.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6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6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6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6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175" y="188639"/>
            <a:ext cx="8748463" cy="1195431"/>
          </a:xfrm>
          <a:solidFill>
            <a:srgbClr val="92D050"/>
          </a:solidFill>
        </p:spPr>
        <p:txBody>
          <a:bodyPr>
            <a:noAutofit/>
          </a:bodyPr>
          <a:lstStyle/>
          <a:p>
            <a:pPr algn="ctr">
              <a:spcBef>
                <a:spcPts val="0"/>
              </a:spcBef>
            </a:pPr>
            <a:r>
              <a:rPr lang="ca-ES" sz="3600" b="1" dirty="0" smtClean="0">
                <a:solidFill>
                  <a:schemeClr val="accent3"/>
                </a:solidFill>
                <a:effectLst>
                  <a:outerShdw blurRad="38100" dist="38100" dir="2700000" algn="tl">
                    <a:srgbClr val="000000">
                      <a:alpha val="43137"/>
                    </a:srgbClr>
                  </a:outerShdw>
                </a:effectLst>
                <a:latin typeface="Comic Sans MS" panose="030F0702030302020204" pitchFamily="66" charset="0"/>
              </a:rPr>
              <a:t>Els infants: informants clau </a:t>
            </a:r>
          </a:p>
          <a:p>
            <a:pPr algn="ctr">
              <a:spcBef>
                <a:spcPts val="0"/>
              </a:spcBef>
            </a:pPr>
            <a:r>
              <a:rPr lang="ca-ES" sz="3600" b="1" dirty="0" smtClean="0">
                <a:solidFill>
                  <a:schemeClr val="accent3"/>
                </a:solidFill>
                <a:effectLst>
                  <a:outerShdw blurRad="38100" dist="38100" dir="2700000" algn="tl">
                    <a:srgbClr val="000000">
                      <a:alpha val="43137"/>
                    </a:srgbClr>
                  </a:outerShdw>
                </a:effectLst>
                <a:latin typeface="Comic Sans MS" panose="030F0702030302020204" pitchFamily="66" charset="0"/>
              </a:rPr>
              <a:t>sobre el seu benestar</a:t>
            </a:r>
          </a:p>
        </p:txBody>
      </p:sp>
      <p:sp>
        <p:nvSpPr>
          <p:cNvPr id="6" name="TextBox 5"/>
          <p:cNvSpPr txBox="1"/>
          <p:nvPr/>
        </p:nvSpPr>
        <p:spPr>
          <a:xfrm>
            <a:off x="179512" y="6299388"/>
            <a:ext cx="2628292" cy="461665"/>
          </a:xfrm>
          <a:prstGeom prst="rect">
            <a:avLst/>
          </a:prstGeom>
          <a:noFill/>
        </p:spPr>
        <p:txBody>
          <a:bodyPr wrap="square" rtlCol="1">
            <a:spAutoFit/>
          </a:bodyPr>
          <a:lstStyle/>
          <a:p>
            <a:pPr algn="l" rtl="0"/>
            <a:r>
              <a:rPr lang="en-US" sz="2400" smtClean="0">
                <a:solidFill>
                  <a:schemeClr val="bg1">
                    <a:lumMod val="85000"/>
                    <a:lumOff val="15000"/>
                  </a:schemeClr>
                </a:solidFill>
              </a:rPr>
              <a:t>www.isciweb.org</a:t>
            </a:r>
            <a:endParaRPr lang="he-IL" sz="2400" dirty="0">
              <a:solidFill>
                <a:schemeClr val="bg1">
                  <a:lumMod val="85000"/>
                  <a:lumOff val="15000"/>
                </a:schemeClr>
              </a:solidFill>
            </a:endParaRPr>
          </a:p>
        </p:txBody>
      </p:sp>
      <p:sp>
        <p:nvSpPr>
          <p:cNvPr id="2" name="Rectangle 1"/>
          <p:cNvSpPr/>
          <p:nvPr/>
        </p:nvSpPr>
        <p:spPr>
          <a:xfrm>
            <a:off x="-28964" y="1384071"/>
            <a:ext cx="8561404" cy="846386"/>
          </a:xfrm>
          <a:prstGeom prst="rect">
            <a:avLst/>
          </a:prstGeom>
        </p:spPr>
        <p:txBody>
          <a:bodyPr wrap="square">
            <a:spAutoFit/>
          </a:bodyPr>
          <a:lstStyle/>
          <a:p>
            <a:pPr algn="ctr">
              <a:spcAft>
                <a:spcPts val="600"/>
              </a:spcAft>
            </a:pPr>
            <a:r>
              <a:rPr lang="ca-ES" sz="2400" b="1" i="1" dirty="0" smtClean="0">
                <a:latin typeface="Comic Sans MS" panose="030F0702030302020204" pitchFamily="66" charset="0"/>
              </a:rPr>
              <a:t> </a:t>
            </a:r>
            <a:r>
              <a:rPr lang="ca-ES" sz="2400" b="1" dirty="0" smtClean="0">
                <a:latin typeface="Comic Sans MS" panose="030F0702030302020204" pitchFamily="66" charset="0"/>
              </a:rPr>
              <a:t>Ferran Casas</a:t>
            </a:r>
          </a:p>
          <a:p>
            <a:pPr algn="ctr">
              <a:spcAft>
                <a:spcPts val="600"/>
              </a:spcAft>
            </a:pPr>
            <a:r>
              <a:rPr lang="ca-ES" sz="2000" dirty="0" smtClean="0">
                <a:latin typeface="Comic Sans MS" panose="030F0702030302020204" pitchFamily="66" charset="0"/>
              </a:rPr>
              <a:t>Catedràtic de psicologia social. Professor emèrit</a:t>
            </a:r>
          </a:p>
        </p:txBody>
      </p:sp>
      <p:pic>
        <p:nvPicPr>
          <p:cNvPr id="1026" name="Picture 2" descr="Z:\ERIDIQV\ERIDÍQV Gemma\Altres\Web Cummins\de costat.jpg"/>
          <p:cNvPicPr>
            <a:picLocks noChangeAspect="1" noChangeArrowheads="1"/>
          </p:cNvPicPr>
          <p:nvPr/>
        </p:nvPicPr>
        <p:blipFill rotWithShape="1">
          <a:blip r:embed="rId2">
            <a:extLst>
              <a:ext uri="{28A0092B-C50C-407E-A947-70E740481C1C}">
                <a14:useLocalDpi xmlns:a14="http://schemas.microsoft.com/office/drawing/2010/main" val="0"/>
              </a:ext>
            </a:extLst>
          </a:blip>
          <a:srcRect r="79221"/>
          <a:stretch/>
        </p:blipFill>
        <p:spPr bwMode="auto">
          <a:xfrm>
            <a:off x="3419872" y="3516495"/>
            <a:ext cx="1450302" cy="101521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ERIDIQV\ERIDÍQV Gemma\Altres\Web Cummins\de costat.jpg"/>
          <p:cNvPicPr>
            <a:picLocks noChangeAspect="1" noChangeArrowheads="1"/>
          </p:cNvPicPr>
          <p:nvPr/>
        </p:nvPicPr>
        <p:blipFill rotWithShape="1">
          <a:blip r:embed="rId2">
            <a:extLst>
              <a:ext uri="{28A0092B-C50C-407E-A947-70E740481C1C}">
                <a14:useLocalDpi xmlns:a14="http://schemas.microsoft.com/office/drawing/2010/main" val="0"/>
              </a:ext>
            </a:extLst>
          </a:blip>
          <a:srcRect l="65868" r="2774"/>
          <a:stretch/>
        </p:blipFill>
        <p:spPr bwMode="auto">
          <a:xfrm>
            <a:off x="5103827" y="3609243"/>
            <a:ext cx="1700421" cy="788749"/>
          </a:xfrm>
          <a:prstGeom prst="rect">
            <a:avLst/>
          </a:prstGeom>
          <a:noFill/>
          <a:extLst>
            <a:ext uri="{909E8E84-426E-40DD-AFC4-6F175D3DCCD1}">
              <a14:hiddenFill xmlns:a14="http://schemas.microsoft.com/office/drawing/2010/main">
                <a:solidFill>
                  <a:srgbClr val="FFFFFF"/>
                </a:solidFill>
              </a14:hiddenFill>
            </a:ext>
          </a:extLst>
        </p:spPr>
      </p:pic>
      <p:pic>
        <p:nvPicPr>
          <p:cNvPr id="9" name="Imatge 12" descr="http://www.udg.edu/Portals/186/logotip/Universitat/PNG/negatiu/UdG_sigles_ne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3512647"/>
            <a:ext cx="1116965" cy="981943"/>
          </a:xfrm>
          <a:prstGeom prst="rect">
            <a:avLst/>
          </a:prstGeom>
          <a:noFill/>
          <a:ln>
            <a:noFill/>
          </a:ln>
        </p:spPr>
      </p:pic>
      <p:sp>
        <p:nvSpPr>
          <p:cNvPr id="10" name="WordArt 10"/>
          <p:cNvSpPr>
            <a:spLocks noChangeArrowheads="1" noChangeShapeType="1" noTextEdit="1"/>
          </p:cNvSpPr>
          <p:nvPr/>
        </p:nvSpPr>
        <p:spPr bwMode="auto">
          <a:xfrm>
            <a:off x="850210" y="2462791"/>
            <a:ext cx="6944568" cy="966209"/>
          </a:xfrm>
          <a:prstGeom prst="rect">
            <a:avLst/>
          </a:prstGeom>
        </p:spPr>
        <p:txBody>
          <a:bodyPr wrap="none" fromWordArt="1">
            <a:prstTxWarp prst="textPlain">
              <a:avLst>
                <a:gd name="adj" fmla="val 50000"/>
              </a:avLst>
            </a:prstTxWarp>
          </a:bodyPr>
          <a:lstStyle/>
          <a:p>
            <a:pPr algn="ctr"/>
            <a:r>
              <a:rPr lang="ca-ES" sz="1600" kern="10" dirty="0" smtClean="0">
                <a:ln w="0">
                  <a:solidFill>
                    <a:srgbClr val="000000"/>
                  </a:solidFill>
                  <a:round/>
                  <a:headEnd/>
                  <a:tailEnd/>
                </a:ln>
                <a:solidFill>
                  <a:srgbClr val="0070C0"/>
                </a:solidFill>
                <a:latin typeface="Comic Sans MS"/>
              </a:rPr>
              <a:t>Institut de Recerca sobre Qualitat de Vida</a:t>
            </a:r>
          </a:p>
          <a:p>
            <a:pPr algn="ctr"/>
            <a:r>
              <a:rPr lang="ca-ES" sz="1600" kern="10" dirty="0" smtClean="0">
                <a:ln w="0">
                  <a:solidFill>
                    <a:srgbClr val="000000"/>
                  </a:solidFill>
                  <a:round/>
                  <a:headEnd/>
                  <a:tailEnd/>
                </a:ln>
                <a:solidFill>
                  <a:srgbClr val="0070C0"/>
                </a:solidFill>
                <a:latin typeface="Comic Sans MS"/>
              </a:rPr>
              <a:t>Universitat de Girona</a:t>
            </a:r>
          </a:p>
          <a:p>
            <a:pPr algn="ctr"/>
            <a:r>
              <a:rPr lang="ca-ES" sz="1600" kern="10" dirty="0" smtClean="0">
                <a:ln w="0">
                  <a:solidFill>
                    <a:srgbClr val="000000"/>
                  </a:solidFill>
                  <a:round/>
                  <a:headEnd/>
                  <a:tailEnd/>
                </a:ln>
                <a:solidFill>
                  <a:srgbClr val="0070C0"/>
                </a:solidFill>
                <a:latin typeface="Comic Sans MS"/>
              </a:rPr>
              <a:t>ERIDIQV: htpp://www.udg.edu/eridiqv </a:t>
            </a:r>
            <a:endParaRPr lang="ca-ES" sz="1600" kern="10" dirty="0">
              <a:ln w="0">
                <a:solidFill>
                  <a:srgbClr val="000000"/>
                </a:solidFill>
                <a:round/>
                <a:headEnd/>
                <a:tailEnd/>
              </a:ln>
              <a:solidFill>
                <a:srgbClr val="0070C0"/>
              </a:solidFill>
              <a:latin typeface="Comic Sans MS"/>
            </a:endParaRPr>
          </a:p>
        </p:txBody>
      </p:sp>
      <p:sp>
        <p:nvSpPr>
          <p:cNvPr id="11" name="10 Rectángulo"/>
          <p:cNvSpPr/>
          <p:nvPr/>
        </p:nvSpPr>
        <p:spPr>
          <a:xfrm>
            <a:off x="251520" y="4655510"/>
            <a:ext cx="6552728" cy="2108269"/>
          </a:xfrm>
          <a:prstGeom prst="rect">
            <a:avLst/>
          </a:prstGeom>
        </p:spPr>
        <p:txBody>
          <a:bodyPr wrap="square">
            <a:spAutoFit/>
          </a:bodyPr>
          <a:lstStyle/>
          <a:p>
            <a:pPr algn="ctr"/>
            <a:r>
              <a:rPr lang="it-IT" sz="2400" b="1" dirty="0" smtClean="0">
                <a:solidFill>
                  <a:schemeClr val="accent3">
                    <a:lumMod val="75000"/>
                  </a:schemeClr>
                </a:solidFill>
                <a:latin typeface="Comic Sans MS" panose="030F0702030302020204" pitchFamily="66" charset="0"/>
              </a:rPr>
              <a:t>LA </a:t>
            </a:r>
            <a:r>
              <a:rPr lang="it-IT" sz="2400" b="1" dirty="0">
                <a:solidFill>
                  <a:schemeClr val="accent3">
                    <a:lumMod val="75000"/>
                  </a:schemeClr>
                </a:solidFill>
                <a:latin typeface="Comic Sans MS" panose="030F0702030302020204" pitchFamily="66" charset="0"/>
              </a:rPr>
              <a:t>INFERMERA ESCOLAR, UN ACTIU PER A LA SALUT DINS I FORA DE L’ESCOLA </a:t>
            </a:r>
            <a:endParaRPr lang="it-IT" sz="2400" dirty="0">
              <a:solidFill>
                <a:schemeClr val="accent3">
                  <a:lumMod val="75000"/>
                </a:schemeClr>
              </a:solidFill>
              <a:latin typeface="Comic Sans MS" panose="030F0702030302020204" pitchFamily="66" charset="0"/>
            </a:endParaRPr>
          </a:p>
          <a:p>
            <a:pPr algn="ctr"/>
            <a:r>
              <a:rPr lang="it-IT" sz="2400" b="1" dirty="0">
                <a:solidFill>
                  <a:schemeClr val="accent3">
                    <a:lumMod val="75000"/>
                  </a:schemeClr>
                </a:solidFill>
                <a:latin typeface="Comic Sans MS" panose="030F0702030302020204" pitchFamily="66" charset="0"/>
              </a:rPr>
              <a:t>Integrant la salut a </a:t>
            </a:r>
            <a:r>
              <a:rPr lang="it-IT" sz="2400" b="1" dirty="0" smtClean="0">
                <a:solidFill>
                  <a:schemeClr val="accent3">
                    <a:lumMod val="75000"/>
                  </a:schemeClr>
                </a:solidFill>
                <a:latin typeface="Comic Sans MS" panose="030F0702030302020204" pitchFamily="66" charset="0"/>
              </a:rPr>
              <a:t>l’escola</a:t>
            </a:r>
          </a:p>
          <a:p>
            <a:pPr algn="ctr">
              <a:spcBef>
                <a:spcPts val="1800"/>
              </a:spcBef>
              <a:spcAft>
                <a:spcPts val="1800"/>
              </a:spcAft>
            </a:pPr>
            <a:r>
              <a:rPr lang="it-IT" sz="2000" b="1" dirty="0" smtClean="0">
                <a:solidFill>
                  <a:srgbClr val="002060"/>
                </a:solidFill>
                <a:latin typeface="Comic Sans MS" panose="030F0702030302020204" pitchFamily="66" charset="0"/>
              </a:rPr>
              <a:t>Barcelona, 12 d’Abril de 2018</a:t>
            </a:r>
            <a:endParaRPr lang="it-IT" sz="2000" dirty="0">
              <a:solidFill>
                <a:srgbClr val="002060"/>
              </a:solidFill>
              <a:latin typeface="Comic Sans MS" panose="030F0702030302020204" pitchFamily="66" charset="0"/>
            </a:endParaRPr>
          </a:p>
        </p:txBody>
      </p:sp>
      <p:pic>
        <p:nvPicPr>
          <p:cNvPr id="8194" name="Picture 2" descr="C:\Users\usuari\AppData\Local\Microsoft\Windows\INetCache\Content.Outlook\MZNIIO35\logo aci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3127" y="4221089"/>
            <a:ext cx="1914525" cy="263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31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363272" cy="1143000"/>
          </a:xfrm>
          <a:solidFill>
            <a:srgbClr val="92D050"/>
          </a:solidFill>
        </p:spPr>
        <p:txBody>
          <a:bodyPr>
            <a:normAutofit/>
          </a:bodyPr>
          <a:lstStyle/>
          <a:p>
            <a:pPr eaLnBrk="1" hangingPunct="1">
              <a:defRPr/>
            </a:pPr>
            <a:r>
              <a:rPr lang="ca-ES" altLang="ca-ES" sz="3200" b="1" dirty="0" smtClean="0">
                <a:solidFill>
                  <a:schemeClr val="accent3">
                    <a:lumMod val="50000"/>
                  </a:schemeClr>
                </a:solidFill>
                <a:latin typeface="Comic Sans MS" pitchFamily="66" charset="0"/>
              </a:rPr>
              <a:t>D'aconseguir estar be (</a:t>
            </a:r>
            <a:r>
              <a:rPr lang="ca-ES" altLang="ca-ES" sz="3200" b="1" i="1" dirty="0" err="1" smtClean="0">
                <a:solidFill>
                  <a:schemeClr val="accent3">
                    <a:lumMod val="50000"/>
                  </a:schemeClr>
                </a:solidFill>
                <a:latin typeface="Comic Sans MS" pitchFamily="66" charset="0"/>
              </a:rPr>
              <a:t>well-becoming</a:t>
            </a:r>
            <a:r>
              <a:rPr lang="ca-ES" altLang="ca-ES" sz="3200" b="1" dirty="0" smtClean="0">
                <a:solidFill>
                  <a:schemeClr val="accent3">
                    <a:lumMod val="50000"/>
                  </a:schemeClr>
                </a:solidFill>
                <a:latin typeface="Comic Sans MS" pitchFamily="66" charset="0"/>
              </a:rPr>
              <a:t>) (futur) al benestar present (</a:t>
            </a:r>
            <a:r>
              <a:rPr lang="ca-ES" altLang="ca-ES" sz="3200" b="1" i="1" dirty="0" err="1" smtClean="0">
                <a:solidFill>
                  <a:schemeClr val="accent3">
                    <a:lumMod val="50000"/>
                  </a:schemeClr>
                </a:solidFill>
                <a:latin typeface="Comic Sans MS" pitchFamily="66" charset="0"/>
              </a:rPr>
              <a:t>well-being</a:t>
            </a:r>
            <a:r>
              <a:rPr lang="ca-ES" altLang="ca-ES" sz="3200" b="1" dirty="0" smtClean="0">
                <a:solidFill>
                  <a:schemeClr val="accent3">
                    <a:lumMod val="50000"/>
                  </a:schemeClr>
                </a:solidFill>
                <a:latin typeface="Comic Sans MS" pitchFamily="66" charset="0"/>
              </a:rPr>
              <a:t>)</a:t>
            </a:r>
            <a:endParaRPr lang="ca-ES" altLang="ca-ES" dirty="0" smtClean="0">
              <a:solidFill>
                <a:schemeClr val="accent3">
                  <a:lumMod val="50000"/>
                </a:schemeClr>
              </a:solidFill>
            </a:endParaRPr>
          </a:p>
        </p:txBody>
      </p:sp>
      <p:sp>
        <p:nvSpPr>
          <p:cNvPr id="11267" name="Content Placeholder 2"/>
          <p:cNvSpPr>
            <a:spLocks noGrp="1"/>
          </p:cNvSpPr>
          <p:nvPr>
            <p:ph idx="4294967295"/>
          </p:nvPr>
        </p:nvSpPr>
        <p:spPr>
          <a:xfrm>
            <a:off x="539750" y="1556792"/>
            <a:ext cx="7920682" cy="4680520"/>
          </a:xfrm>
          <a:solidFill>
            <a:srgbClr val="CCFFCC">
              <a:alpha val="45097"/>
            </a:srgbClr>
          </a:solidFill>
        </p:spPr>
        <p:txBody>
          <a:bodyPr>
            <a:normAutofit fontScale="92500"/>
          </a:bodyPr>
          <a:lstStyle/>
          <a:p>
            <a:pPr eaLnBrk="1" hangingPunct="1">
              <a:buClr>
                <a:schemeClr val="accent3">
                  <a:lumMod val="50000"/>
                </a:schemeClr>
              </a:buClr>
            </a:pPr>
            <a:r>
              <a:rPr lang="ca-ES" altLang="ca-ES" sz="2200" dirty="0" smtClean="0">
                <a:latin typeface="Comic Sans MS" pitchFamily="66" charset="0"/>
              </a:rPr>
              <a:t>En contrast amb la immediatesa del benestar (</a:t>
            </a:r>
            <a:r>
              <a:rPr lang="ca-ES" altLang="ca-ES" sz="2200" i="1" dirty="0" err="1" smtClean="0">
                <a:latin typeface="Comic Sans MS" pitchFamily="66" charset="0"/>
              </a:rPr>
              <a:t>well-being</a:t>
            </a:r>
            <a:r>
              <a:rPr lang="ca-ES" altLang="ca-ES" sz="2200" dirty="0" smtClean="0">
                <a:latin typeface="Comic Sans MS" pitchFamily="66" charset="0"/>
              </a:rPr>
              <a:t>), el </a:t>
            </a:r>
            <a:r>
              <a:rPr lang="ca-ES" altLang="ca-ES" sz="2200" i="1" dirty="0" err="1" smtClean="0">
                <a:latin typeface="Comic Sans MS" pitchFamily="66" charset="0"/>
              </a:rPr>
              <a:t>well-becoming</a:t>
            </a:r>
            <a:r>
              <a:rPr lang="ca-ES" altLang="ca-ES" sz="2200" dirty="0" smtClean="0">
                <a:latin typeface="Comic Sans MS" pitchFamily="66" charset="0"/>
              </a:rPr>
              <a:t> es focalitza en el futur dels infants (</a:t>
            </a:r>
            <a:r>
              <a:rPr lang="ca-ES" altLang="ca-ES" sz="2200" dirty="0" err="1" smtClean="0">
                <a:latin typeface="Comic Sans MS" pitchFamily="66" charset="0"/>
              </a:rPr>
              <a:t>p.ex</a:t>
            </a:r>
            <a:r>
              <a:rPr lang="ca-ES" altLang="ca-ES" sz="2200" dirty="0" smtClean="0">
                <a:latin typeface="Comic Sans MS" pitchFamily="66" charset="0"/>
              </a:rPr>
              <a:t>.: preparar-se per ser adults productius i feliços).</a:t>
            </a:r>
          </a:p>
          <a:p>
            <a:pPr eaLnBrk="1" hangingPunct="1">
              <a:buClr>
                <a:schemeClr val="accent3">
                  <a:lumMod val="50000"/>
                </a:schemeClr>
              </a:buClr>
            </a:pPr>
            <a:r>
              <a:rPr lang="ca-ES" altLang="ca-ES" sz="2200" dirty="0" smtClean="0">
                <a:latin typeface="Comic Sans MS" pitchFamily="66" charset="0"/>
              </a:rPr>
              <a:t>La preocupació convencional per la pròxima generació </a:t>
            </a:r>
            <a:r>
              <a:rPr lang="ca-ES" altLang="ca-ES" dirty="0">
                <a:latin typeface="Comic Sans MS" pitchFamily="66" charset="0"/>
              </a:rPr>
              <a:t>é</a:t>
            </a:r>
            <a:r>
              <a:rPr lang="ca-ES" altLang="ca-ES" sz="2200" dirty="0" smtClean="0">
                <a:latin typeface="Comic Sans MS" pitchFamily="66" charset="0"/>
              </a:rPr>
              <a:t>s dels adults. Sense que es pugui considerar negatiu, és obvi que qualsevol persona preocupada pels infants i per la infància hauria de preocupar-se tant pel seu present com pel seu futur. </a:t>
            </a:r>
          </a:p>
          <a:p>
            <a:pPr eaLnBrk="1" hangingPunct="1">
              <a:buClr>
                <a:schemeClr val="accent3">
                  <a:lumMod val="50000"/>
                </a:schemeClr>
              </a:buClr>
            </a:pPr>
            <a:r>
              <a:rPr lang="ca-ES" altLang="ca-ES" sz="2200" dirty="0" smtClean="0">
                <a:latin typeface="Comic Sans MS" pitchFamily="66" charset="0"/>
              </a:rPr>
              <a:t>Focalitzar-se sols en la preparació dels infants per a que esdevinguin futurs ciutadans suggereix que encara no són ciutadans del present. </a:t>
            </a:r>
          </a:p>
          <a:p>
            <a:pPr eaLnBrk="1" hangingPunct="1">
              <a:buClr>
                <a:schemeClr val="accent3">
                  <a:lumMod val="50000"/>
                </a:schemeClr>
              </a:buClr>
            </a:pPr>
            <a:r>
              <a:rPr lang="ca-ES" altLang="ca-ES" sz="2200" dirty="0" smtClean="0">
                <a:latin typeface="Comic Sans MS" pitchFamily="66" charset="0"/>
              </a:rPr>
              <a:t>Ambdues perspectives són legítimes i necessàries. No obstant, la emergència d’una perspectiva centrada en l’infant introdueix noves idees i noves energies en el moviment dels indicadors d’infància.</a:t>
            </a:r>
          </a:p>
        </p:txBody>
      </p:sp>
    </p:spTree>
    <p:extLst>
      <p:ext uri="{BB962C8B-B14F-4D97-AF65-F5344CB8AC3E}">
        <p14:creationId xmlns:p14="http://schemas.microsoft.com/office/powerpoint/2010/main" val="3147290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363272" cy="1143000"/>
          </a:xfrm>
          <a:solidFill>
            <a:srgbClr val="92D050"/>
          </a:solidFill>
        </p:spPr>
        <p:txBody>
          <a:bodyPr>
            <a:normAutofit fontScale="90000"/>
          </a:bodyPr>
          <a:lstStyle/>
          <a:p>
            <a:pPr eaLnBrk="1" hangingPunct="1">
              <a:defRPr/>
            </a:pPr>
            <a:r>
              <a:rPr lang="es-ES" altLang="ca-ES" sz="3600" b="1" dirty="0" smtClean="0">
                <a:solidFill>
                  <a:schemeClr val="accent3">
                    <a:lumMod val="50000"/>
                  </a:schemeClr>
                </a:solidFill>
                <a:latin typeface="Comic Sans MS" pitchFamily="66" charset="0"/>
              </a:rPr>
              <a:t>De la perspectiva adulta a la perspectiva del </a:t>
            </a:r>
            <a:r>
              <a:rPr lang="es-ES" altLang="ca-ES" sz="3600" b="1" dirty="0" err="1" smtClean="0">
                <a:solidFill>
                  <a:schemeClr val="accent3">
                    <a:lumMod val="50000"/>
                  </a:schemeClr>
                </a:solidFill>
                <a:latin typeface="Comic Sans MS" pitchFamily="66" charset="0"/>
              </a:rPr>
              <a:t>infant</a:t>
            </a:r>
            <a:endParaRPr lang="es-ES" altLang="ca-ES" sz="3600" b="1" dirty="0" smtClean="0">
              <a:solidFill>
                <a:schemeClr val="accent3">
                  <a:lumMod val="50000"/>
                </a:schemeClr>
              </a:solidFill>
              <a:latin typeface="Comic Sans MS" pitchFamily="66" charset="0"/>
            </a:endParaRPr>
          </a:p>
        </p:txBody>
      </p:sp>
      <p:sp>
        <p:nvSpPr>
          <p:cNvPr id="12291" name="Content Placeholder 2"/>
          <p:cNvSpPr>
            <a:spLocks noGrp="1"/>
          </p:cNvSpPr>
          <p:nvPr>
            <p:ph idx="4294967295"/>
          </p:nvPr>
        </p:nvSpPr>
        <p:spPr>
          <a:xfrm>
            <a:off x="468313" y="1628800"/>
            <a:ext cx="7920111" cy="4608512"/>
          </a:xfrm>
          <a:solidFill>
            <a:srgbClr val="CCFFCC">
              <a:alpha val="45882"/>
            </a:srgbClr>
          </a:solidFill>
        </p:spPr>
        <p:txBody>
          <a:bodyPr>
            <a:normAutofit fontScale="92500"/>
          </a:bodyPr>
          <a:lstStyle/>
          <a:p>
            <a:pPr marL="365125" indent="-282575" eaLnBrk="1" hangingPunct="1">
              <a:lnSpc>
                <a:spcPct val="80000"/>
              </a:lnSpc>
              <a:buClr>
                <a:schemeClr val="accent3">
                  <a:lumMod val="50000"/>
                </a:schemeClr>
              </a:buClr>
              <a:buFont typeface="Wingdings 2" pitchFamily="18" charset="2"/>
              <a:buChar char=""/>
            </a:pPr>
            <a:r>
              <a:rPr lang="ca-ES" altLang="ca-ES" sz="2200" dirty="0" smtClean="0">
                <a:latin typeface="Comic Sans MS" pitchFamily="66" charset="0"/>
              </a:rPr>
              <a:t>Tan aviat com aquests canvis ha estat assumir, els estudis centrats en el benestar infantil han hagut de fer-se noves preguntes: </a:t>
            </a:r>
          </a:p>
          <a:p>
            <a:pPr marL="639763" lvl="1" indent="-236538" eaLnBrk="1" hangingPunct="1">
              <a:lnSpc>
                <a:spcPct val="80000"/>
              </a:lnSpc>
              <a:buClr>
                <a:schemeClr val="accent3">
                  <a:lumMod val="50000"/>
                </a:schemeClr>
              </a:buClr>
              <a:buFont typeface="Verdana" pitchFamily="34" charset="0"/>
              <a:buChar char="◦"/>
            </a:pPr>
            <a:r>
              <a:rPr lang="ca-ES" altLang="ca-ES" sz="2200" dirty="0" smtClean="0">
                <a:latin typeface="Comic Sans MS" pitchFamily="66" charset="0"/>
              </a:rPr>
              <a:t>Què fan els infants? </a:t>
            </a:r>
          </a:p>
          <a:p>
            <a:pPr marL="639763" lvl="1" indent="-236538" eaLnBrk="1" hangingPunct="1">
              <a:lnSpc>
                <a:spcPct val="80000"/>
              </a:lnSpc>
              <a:buClr>
                <a:schemeClr val="accent3">
                  <a:lumMod val="50000"/>
                </a:schemeClr>
              </a:buClr>
              <a:buFont typeface="Verdana" pitchFamily="34" charset="0"/>
              <a:buChar char="◦"/>
            </a:pPr>
            <a:r>
              <a:rPr lang="ca-ES" altLang="ca-ES" sz="2200" dirty="0" smtClean="0">
                <a:latin typeface="Comic Sans MS" pitchFamily="66" charset="0"/>
              </a:rPr>
              <a:t>Què necessiten els infants? </a:t>
            </a:r>
          </a:p>
          <a:p>
            <a:pPr marL="639763" lvl="1" indent="-236538" eaLnBrk="1" hangingPunct="1">
              <a:lnSpc>
                <a:spcPct val="80000"/>
              </a:lnSpc>
              <a:buClr>
                <a:schemeClr val="accent3">
                  <a:lumMod val="50000"/>
                </a:schemeClr>
              </a:buClr>
              <a:buFont typeface="Verdana" pitchFamily="34" charset="0"/>
              <a:buChar char="◦"/>
            </a:pPr>
            <a:r>
              <a:rPr lang="ca-ES" altLang="ca-ES" sz="2200" dirty="0" smtClean="0">
                <a:latin typeface="Comic Sans MS" pitchFamily="66" charset="0"/>
              </a:rPr>
              <a:t>Què posseeixen els infants? </a:t>
            </a:r>
          </a:p>
          <a:p>
            <a:pPr marL="639763" lvl="1" indent="-236538" eaLnBrk="1" hangingPunct="1">
              <a:lnSpc>
                <a:spcPct val="80000"/>
              </a:lnSpc>
              <a:buClr>
                <a:schemeClr val="accent3">
                  <a:lumMod val="50000"/>
                </a:schemeClr>
              </a:buClr>
              <a:buFont typeface="Verdana" pitchFamily="34" charset="0"/>
              <a:buChar char="◦"/>
            </a:pPr>
            <a:r>
              <a:rPr lang="ca-ES" altLang="ca-ES" sz="2200" dirty="0" smtClean="0">
                <a:latin typeface="Comic Sans MS" pitchFamily="66" charset="0"/>
              </a:rPr>
              <a:t>Què senten i pensen els infants?</a:t>
            </a:r>
          </a:p>
          <a:p>
            <a:pPr marL="639763" lvl="1" indent="-236538" eaLnBrk="1" hangingPunct="1">
              <a:lnSpc>
                <a:spcPct val="80000"/>
              </a:lnSpc>
              <a:buClr>
                <a:schemeClr val="accent3">
                  <a:lumMod val="50000"/>
                </a:schemeClr>
              </a:buClr>
              <a:buFont typeface="Verdana" pitchFamily="34" charset="0"/>
              <a:buChar char="◦"/>
            </a:pPr>
            <a:r>
              <a:rPr lang="ca-ES" altLang="ca-ES" sz="2200" dirty="0" smtClean="0">
                <a:latin typeface="Comic Sans MS" pitchFamily="66" charset="0"/>
              </a:rPr>
              <a:t>Amb qui i amb què estan relacionat i connectats els infants? </a:t>
            </a:r>
          </a:p>
          <a:p>
            <a:pPr marL="639763" lvl="1" indent="-236538" eaLnBrk="1" hangingPunct="1">
              <a:lnSpc>
                <a:spcPct val="80000"/>
              </a:lnSpc>
              <a:buClr>
                <a:schemeClr val="accent3">
                  <a:lumMod val="50000"/>
                </a:schemeClr>
              </a:buClr>
              <a:buFont typeface="Verdana" pitchFamily="34" charset="0"/>
              <a:buChar char="◦"/>
            </a:pPr>
            <a:r>
              <a:rPr lang="ca-ES" altLang="ca-ES" sz="2200" dirty="0" smtClean="0">
                <a:latin typeface="Comic Sans MS" pitchFamily="66" charset="0"/>
              </a:rPr>
              <a:t>A què i amb què contribueixen els infants a la societat? </a:t>
            </a:r>
          </a:p>
          <a:p>
            <a:pPr marL="365125" indent="-282575" eaLnBrk="1" hangingPunct="1">
              <a:lnSpc>
                <a:spcPct val="80000"/>
              </a:lnSpc>
              <a:spcBef>
                <a:spcPts val="600"/>
              </a:spcBef>
              <a:buClr>
                <a:schemeClr val="accent3">
                  <a:lumMod val="50000"/>
                </a:schemeClr>
              </a:buClr>
              <a:buSzPct val="80000"/>
              <a:buFont typeface="Wingdings 2" pitchFamily="18" charset="2"/>
              <a:buChar char=""/>
            </a:pPr>
            <a:r>
              <a:rPr lang="ca-ES" altLang="ca-ES" sz="2200" dirty="0" smtClean="0">
                <a:latin typeface="Comic Sans MS" pitchFamily="66" charset="0"/>
              </a:rPr>
              <a:t>Respondre a aquest tipus de preguntes exigeix un millor coneixement dels infants com a éssers humans en la seva vida actual, incloent els aspectes positius de la seva vida.</a:t>
            </a:r>
          </a:p>
          <a:p>
            <a:pPr marL="365125" indent="-282575" eaLnBrk="1" hangingPunct="1">
              <a:lnSpc>
                <a:spcPct val="80000"/>
              </a:lnSpc>
              <a:buClr>
                <a:schemeClr val="accent3">
                  <a:lumMod val="50000"/>
                </a:schemeClr>
              </a:buClr>
              <a:buFont typeface="Wingdings 2" pitchFamily="18" charset="2"/>
              <a:buChar char=""/>
            </a:pPr>
            <a:r>
              <a:rPr lang="ca-ES" altLang="ca-ES" sz="2200" dirty="0" smtClean="0">
                <a:latin typeface="Comic Sans MS" pitchFamily="66" charset="0"/>
              </a:rPr>
              <a:t>Per respondre adequadament, cal investigar millor la vida </a:t>
            </a:r>
            <a:r>
              <a:rPr lang="ca-ES" altLang="ca-ES" dirty="0" smtClean="0">
                <a:latin typeface="Comic Sans MS" pitchFamily="66" charset="0"/>
              </a:rPr>
              <a:t>qu</a:t>
            </a:r>
            <a:r>
              <a:rPr lang="ca-ES" altLang="ca-ES" sz="2200" dirty="0" smtClean="0">
                <a:latin typeface="Comic Sans MS" pitchFamily="66" charset="0"/>
              </a:rPr>
              <a:t>otidiana dels infants, que és quelcom que són ells i elles qui millor coneixen (cal reconèixer-los com a experts i informants clau sobre les seves pròpies vides).</a:t>
            </a:r>
          </a:p>
        </p:txBody>
      </p:sp>
    </p:spTree>
    <p:extLst>
      <p:ext uri="{BB962C8B-B14F-4D97-AF65-F5344CB8AC3E}">
        <p14:creationId xmlns:p14="http://schemas.microsoft.com/office/powerpoint/2010/main" val="3339043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304800" y="304800"/>
            <a:ext cx="8443664" cy="685800"/>
          </a:xfrm>
          <a:solidFill>
            <a:srgbClr val="92D050"/>
          </a:solidFill>
        </p:spPr>
        <p:txBody>
          <a:bodyPr/>
          <a:lstStyle/>
          <a:p>
            <a:pPr eaLnBrk="1" hangingPunct="1">
              <a:defRPr/>
            </a:pPr>
            <a:r>
              <a:rPr lang="ca-ES" altLang="ca-ES" sz="3200" b="1" dirty="0" smtClean="0">
                <a:solidFill>
                  <a:schemeClr val="accent3">
                    <a:lumMod val="50000"/>
                  </a:schemeClr>
                </a:solidFill>
                <a:latin typeface="Comic Sans MS" pitchFamily="66" charset="0"/>
              </a:rPr>
              <a:t>En resum</a:t>
            </a:r>
          </a:p>
        </p:txBody>
      </p:sp>
      <p:sp>
        <p:nvSpPr>
          <p:cNvPr id="13315" name="Content Placeholder 2"/>
          <p:cNvSpPr>
            <a:spLocks noGrp="1"/>
          </p:cNvSpPr>
          <p:nvPr>
            <p:ph idx="4294967295"/>
          </p:nvPr>
        </p:nvSpPr>
        <p:spPr>
          <a:xfrm>
            <a:off x="228600" y="1066800"/>
            <a:ext cx="8231832" cy="5674568"/>
          </a:xfrm>
          <a:solidFill>
            <a:srgbClr val="CCFFCC">
              <a:alpha val="45097"/>
            </a:srgbClr>
          </a:solidFill>
        </p:spPr>
        <p:txBody>
          <a:bodyPr>
            <a:normAutofit/>
          </a:bodyPr>
          <a:lstStyle/>
          <a:p>
            <a:pPr eaLnBrk="1" hangingPunct="1">
              <a:buClr>
                <a:schemeClr val="accent3">
                  <a:lumMod val="50000"/>
                </a:schemeClr>
              </a:buClr>
            </a:pPr>
            <a:r>
              <a:rPr lang="ca-ES" altLang="ca-ES" sz="2300" dirty="0" smtClean="0">
                <a:latin typeface="Comic Sans MS" pitchFamily="66" charset="0"/>
                <a:cs typeface="Times New Roman" pitchFamily="18" charset="0"/>
              </a:rPr>
              <a:t>Assegurar als infants els seus drets és una cosa, però proporcionar-los un entorn en el què puguin </a:t>
            </a:r>
            <a:r>
              <a:rPr lang="ca-ES" altLang="ca-ES" sz="2300" b="1" dirty="0" smtClean="0">
                <a:solidFill>
                  <a:srgbClr val="0070C0"/>
                </a:solidFill>
                <a:latin typeface="Comic Sans MS" pitchFamily="66" charset="0"/>
                <a:cs typeface="Times New Roman" pitchFamily="18" charset="0"/>
              </a:rPr>
              <a:t>desenvolupar plenament els sues millors potencials</a:t>
            </a:r>
            <a:r>
              <a:rPr lang="ca-ES" altLang="ca-ES" sz="2300" dirty="0" smtClean="0">
                <a:latin typeface="Comic Sans MS" pitchFamily="66" charset="0"/>
                <a:cs typeface="Times New Roman" pitchFamily="18" charset="0"/>
              </a:rPr>
              <a:t> és quelcom ben diferent. </a:t>
            </a:r>
          </a:p>
          <a:p>
            <a:pPr eaLnBrk="1" hangingPunct="1">
              <a:buClr>
                <a:schemeClr val="accent3">
                  <a:lumMod val="50000"/>
                </a:schemeClr>
              </a:buClr>
            </a:pPr>
            <a:r>
              <a:rPr lang="ca-ES" altLang="ca-ES" sz="2300" dirty="0" smtClean="0">
                <a:latin typeface="Comic Sans MS" pitchFamily="66" charset="0"/>
                <a:cs typeface="Times New Roman" pitchFamily="18" charset="0"/>
              </a:rPr>
              <a:t>Els infants precisen una atmosfera en la que se </a:t>
            </a:r>
            <a:r>
              <a:rPr lang="ca-ES" altLang="ca-ES" sz="2300" b="1" dirty="0" smtClean="0">
                <a:solidFill>
                  <a:srgbClr val="0070C0"/>
                </a:solidFill>
                <a:latin typeface="Comic Sans MS" pitchFamily="66" charset="0"/>
                <a:cs typeface="Times New Roman" pitchFamily="18" charset="0"/>
              </a:rPr>
              <a:t>sentin “be” amb les seves pròpies vides</a:t>
            </a:r>
            <a:r>
              <a:rPr lang="ca-ES" altLang="ca-ES" sz="2300" dirty="0" smtClean="0">
                <a:latin typeface="Comic Sans MS" pitchFamily="66" charset="0"/>
                <a:cs typeface="Times New Roman" pitchFamily="18" charset="0"/>
              </a:rPr>
              <a:t>, puguin seguir les seves pròpies predisposicions i siguin animats a expressar el millor de si mateixos. </a:t>
            </a:r>
          </a:p>
          <a:p>
            <a:pPr eaLnBrk="1" hangingPunct="1">
              <a:buClr>
                <a:schemeClr val="accent3">
                  <a:lumMod val="50000"/>
                </a:schemeClr>
              </a:buClr>
            </a:pPr>
            <a:r>
              <a:rPr lang="ca-ES" altLang="ca-ES" sz="2300" dirty="0" smtClean="0">
                <a:latin typeface="Comic Sans MS" pitchFamily="66" charset="0"/>
                <a:cs typeface="Times New Roman" pitchFamily="18" charset="0"/>
              </a:rPr>
              <a:t>Un dels factors més importants per avaluar si un entorn en particular promou que els infants assoleixin els seus millors potencials és la seva percepció </a:t>
            </a:r>
            <a:r>
              <a:rPr lang="ca-ES" altLang="ca-ES" sz="2300" b="1" i="1" dirty="0" smtClean="0">
                <a:solidFill>
                  <a:srgbClr val="0070C0"/>
                </a:solidFill>
                <a:latin typeface="Comic Sans MS" pitchFamily="66" charset="0"/>
                <a:cs typeface="Times New Roman" pitchFamily="18" charset="0"/>
              </a:rPr>
              <a:t>subjectiva d’estar-be (benestar)</a:t>
            </a:r>
            <a:r>
              <a:rPr lang="ca-ES" altLang="ca-ES" sz="2300" b="1" dirty="0" smtClean="0">
                <a:solidFill>
                  <a:srgbClr val="0070C0"/>
                </a:solidFill>
                <a:latin typeface="Comic Sans MS" pitchFamily="66" charset="0"/>
                <a:cs typeface="Times New Roman" pitchFamily="18" charset="0"/>
              </a:rPr>
              <a:t>. </a:t>
            </a:r>
          </a:p>
          <a:p>
            <a:pPr eaLnBrk="1" hangingPunct="1">
              <a:buClr>
                <a:schemeClr val="accent3">
                  <a:lumMod val="50000"/>
                </a:schemeClr>
              </a:buClr>
            </a:pPr>
            <a:r>
              <a:rPr lang="ca-ES" altLang="ca-ES" sz="2300" dirty="0" smtClean="0">
                <a:latin typeface="Comic Sans MS" pitchFamily="66" charset="0"/>
                <a:cs typeface="Times New Roman" pitchFamily="18" charset="0"/>
              </a:rPr>
              <a:t>La millor manera de saber si ho estan, és </a:t>
            </a:r>
            <a:r>
              <a:rPr lang="ca-ES" altLang="ca-ES" sz="2300" b="1" dirty="0" smtClean="0">
                <a:solidFill>
                  <a:srgbClr val="0070C0"/>
                </a:solidFill>
                <a:latin typeface="Comic Sans MS" pitchFamily="66" charset="0"/>
                <a:cs typeface="Times New Roman" pitchFamily="18" charset="0"/>
              </a:rPr>
              <a:t>preguntant-los directament </a:t>
            </a:r>
            <a:r>
              <a:rPr lang="ca-ES" altLang="ca-ES" sz="2300" dirty="0" smtClean="0">
                <a:latin typeface="Comic Sans MS" pitchFamily="66" charset="0"/>
                <a:cs typeface="Times New Roman" pitchFamily="18" charset="0"/>
              </a:rPr>
              <a:t>i fent possible que realitzin les seves pròpies avaluacions de benestar. </a:t>
            </a:r>
          </a:p>
        </p:txBody>
      </p:sp>
    </p:spTree>
    <p:extLst>
      <p:ext uri="{BB962C8B-B14F-4D97-AF65-F5344CB8AC3E}">
        <p14:creationId xmlns:p14="http://schemas.microsoft.com/office/powerpoint/2010/main" val="2348367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95536" y="260648"/>
            <a:ext cx="8363272" cy="1143000"/>
          </a:xfrm>
          <a:solidFill>
            <a:srgbClr val="92D050"/>
          </a:solidFill>
        </p:spPr>
        <p:txBody>
          <a:bodyPr/>
          <a:lstStyle/>
          <a:p>
            <a:pPr eaLnBrk="1" hangingPunct="1">
              <a:defRPr/>
            </a:pPr>
            <a:r>
              <a:rPr lang="ca-ES" altLang="ca-ES" sz="3200" b="1" dirty="0" smtClean="0">
                <a:solidFill>
                  <a:schemeClr val="accent3">
                    <a:lumMod val="50000"/>
                  </a:schemeClr>
                </a:solidFill>
                <a:latin typeface="Comic Sans MS" pitchFamily="66" charset="0"/>
              </a:rPr>
              <a:t>Naixement del “moviment dels indicadors d’infància”</a:t>
            </a:r>
            <a:r>
              <a:rPr lang="ca-ES" altLang="ca-ES" sz="4000" b="1" dirty="0" smtClean="0">
                <a:solidFill>
                  <a:schemeClr val="accent3">
                    <a:lumMod val="50000"/>
                  </a:schemeClr>
                </a:solidFill>
              </a:rPr>
              <a:t> </a:t>
            </a:r>
            <a:r>
              <a:rPr lang="ca-ES" altLang="ca-ES" sz="2000" b="1" dirty="0" smtClean="0">
                <a:solidFill>
                  <a:schemeClr val="accent3">
                    <a:lumMod val="50000"/>
                  </a:schemeClr>
                </a:solidFill>
                <a:latin typeface="Comic Sans MS" pitchFamily="66" charset="0"/>
              </a:rPr>
              <a:t>(Ben-Arieh, 2008)</a:t>
            </a:r>
          </a:p>
        </p:txBody>
      </p:sp>
      <p:sp>
        <p:nvSpPr>
          <p:cNvPr id="14339" name="Rectangle 3"/>
          <p:cNvSpPr>
            <a:spLocks noGrp="1" noChangeArrowheads="1"/>
          </p:cNvSpPr>
          <p:nvPr>
            <p:ph type="body" idx="1"/>
          </p:nvPr>
        </p:nvSpPr>
        <p:spPr>
          <a:xfrm>
            <a:off x="468313" y="1700213"/>
            <a:ext cx="7920111" cy="4752975"/>
          </a:xfrm>
          <a:solidFill>
            <a:srgbClr val="CCFFCC">
              <a:alpha val="50195"/>
            </a:srgbClr>
          </a:solidFill>
        </p:spPr>
        <p:txBody>
          <a:bodyPr>
            <a:normAutofit/>
          </a:bodyPr>
          <a:lstStyle/>
          <a:p>
            <a:pPr eaLnBrk="1" hangingPunct="1">
              <a:spcBef>
                <a:spcPct val="0"/>
              </a:spcBef>
              <a:buClr>
                <a:schemeClr val="accent3">
                  <a:lumMod val="50000"/>
                </a:schemeClr>
              </a:buClr>
            </a:pPr>
            <a:r>
              <a:rPr lang="ca-ES" altLang="ca-ES" sz="2000" dirty="0" smtClean="0">
                <a:latin typeface="Comic Sans MS" pitchFamily="66" charset="0"/>
              </a:rPr>
              <a:t>El reconeixement dels drets dels infants com a drets humans, a partir de l’aprovació de la Convenció de N.U.</a:t>
            </a:r>
          </a:p>
          <a:p>
            <a:pPr eaLnBrk="1" hangingPunct="1">
              <a:spcBef>
                <a:spcPct val="0"/>
              </a:spcBef>
              <a:buClr>
                <a:schemeClr val="accent3">
                  <a:lumMod val="50000"/>
                </a:schemeClr>
              </a:buClr>
            </a:pPr>
            <a:r>
              <a:rPr lang="ca-ES" altLang="ca-ES" sz="2000" dirty="0" smtClean="0">
                <a:latin typeface="Comic Sans MS" pitchFamily="66" charset="0"/>
              </a:rPr>
              <a:t>La “nova” sociologia de la infància (Escola de Viena).</a:t>
            </a:r>
          </a:p>
          <a:p>
            <a:pPr eaLnBrk="1" hangingPunct="1">
              <a:spcBef>
                <a:spcPct val="0"/>
              </a:spcBef>
              <a:buClr>
                <a:schemeClr val="accent3">
                  <a:lumMod val="50000"/>
                </a:schemeClr>
              </a:buClr>
            </a:pPr>
            <a:r>
              <a:rPr lang="ca-ES" altLang="ca-ES" sz="2000" dirty="0" smtClean="0">
                <a:latin typeface="Comic Sans MS" pitchFamily="66" charset="0"/>
              </a:rPr>
              <a:t>L’ecologia del desenvolupament infantil (</a:t>
            </a:r>
            <a:r>
              <a:rPr lang="ca-ES" altLang="ca-ES" sz="2000" dirty="0" err="1" smtClean="0">
                <a:latin typeface="Comic Sans MS" pitchFamily="66" charset="0"/>
              </a:rPr>
              <a:t>Bronfenbrenner</a:t>
            </a:r>
            <a:r>
              <a:rPr lang="ca-ES" altLang="ca-ES" sz="2000" dirty="0" smtClean="0">
                <a:latin typeface="Comic Sans MS" pitchFamily="66" charset="0"/>
              </a:rPr>
              <a:t> i </a:t>
            </a:r>
            <a:r>
              <a:rPr lang="ca-ES" altLang="ca-ES" sz="2000" dirty="0" err="1" smtClean="0">
                <a:latin typeface="Comic Sans MS" pitchFamily="66" charset="0"/>
              </a:rPr>
              <a:t>Morris</a:t>
            </a:r>
            <a:r>
              <a:rPr lang="ca-ES" altLang="ca-ES" sz="2000" dirty="0" smtClean="0">
                <a:latin typeface="Comic Sans MS" pitchFamily="66" charset="0"/>
              </a:rPr>
              <a:t>, 1998).</a:t>
            </a:r>
          </a:p>
          <a:p>
            <a:pPr eaLnBrk="1" hangingPunct="1">
              <a:spcBef>
                <a:spcPct val="0"/>
              </a:spcBef>
              <a:buClr>
                <a:schemeClr val="accent3">
                  <a:lumMod val="50000"/>
                </a:schemeClr>
              </a:buClr>
            </a:pPr>
            <a:r>
              <a:rPr lang="ca-ES" altLang="ca-ES" sz="2000" dirty="0" smtClean="0">
                <a:latin typeface="Comic Sans MS" pitchFamily="66" charset="0"/>
              </a:rPr>
              <a:t>Las noves perspectives metodològiques en l’estudi de la infància: La valoració de la visió subjectiva dels propis infants i adolescents, l’acceptació de l’infant com  unitat d’observació, i l’inici de la recollida sistemàtica de dades estadístiques sobre la infància en alguns països.</a:t>
            </a:r>
          </a:p>
          <a:p>
            <a:pPr eaLnBrk="1" hangingPunct="1">
              <a:spcBef>
                <a:spcPct val="0"/>
              </a:spcBef>
              <a:buClr>
                <a:schemeClr val="accent3">
                  <a:lumMod val="50000"/>
                </a:schemeClr>
              </a:buClr>
            </a:pPr>
            <a:r>
              <a:rPr lang="ca-ES" altLang="ca-ES" sz="2000" dirty="0" smtClean="0">
                <a:latin typeface="Comic Sans MS" pitchFamily="66" charset="0"/>
              </a:rPr>
              <a:t>El context polític, particularment la voluntat de millorar els resultats de les intervencions que deriven de decisions polítiques, passant por la recollida i disponibilitat de millors dades de tots els àmbits que afecten la vida dels infants i adolescents.</a:t>
            </a:r>
          </a:p>
        </p:txBody>
      </p:sp>
    </p:spTree>
    <p:extLst>
      <p:ext uri="{BB962C8B-B14F-4D97-AF65-F5344CB8AC3E}">
        <p14:creationId xmlns:p14="http://schemas.microsoft.com/office/powerpoint/2010/main" val="1618811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68313" y="44450"/>
            <a:ext cx="8229600" cy="1512888"/>
          </a:xfrm>
          <a:solidFill>
            <a:srgbClr val="92D050"/>
          </a:solidFill>
        </p:spPr>
        <p:txBody>
          <a:bodyPr/>
          <a:lstStyle/>
          <a:p>
            <a:pPr eaLnBrk="1" hangingPunct="1">
              <a:defRPr/>
            </a:pPr>
            <a:r>
              <a:rPr lang="ca-ES" altLang="ca-ES" sz="3200" b="1" dirty="0" smtClean="0">
                <a:solidFill>
                  <a:schemeClr val="accent3">
                    <a:lumMod val="50000"/>
                  </a:schemeClr>
                </a:solidFill>
                <a:latin typeface="Comic Sans MS" pitchFamily="66" charset="0"/>
              </a:rPr>
              <a:t>Articulant indicadors objectius i subjectius sobre el benestar de la infància i l’adolescència </a:t>
            </a:r>
            <a:r>
              <a:rPr lang="ca-ES" altLang="ca-ES" sz="2000" dirty="0" smtClean="0">
                <a:solidFill>
                  <a:schemeClr val="accent3">
                    <a:lumMod val="50000"/>
                  </a:schemeClr>
                </a:solidFill>
                <a:latin typeface="Comic Sans MS" pitchFamily="66" charset="0"/>
              </a:rPr>
              <a:t>(I)</a:t>
            </a:r>
          </a:p>
        </p:txBody>
      </p:sp>
      <p:sp>
        <p:nvSpPr>
          <p:cNvPr id="31747" name="Rectangle 3"/>
          <p:cNvSpPr>
            <a:spLocks noGrp="1" noChangeArrowheads="1"/>
          </p:cNvSpPr>
          <p:nvPr>
            <p:ph type="body" idx="1"/>
          </p:nvPr>
        </p:nvSpPr>
        <p:spPr>
          <a:xfrm>
            <a:off x="468313" y="1700213"/>
            <a:ext cx="7992119" cy="5041155"/>
          </a:xfrm>
          <a:solidFill>
            <a:srgbClr val="CCFFCC">
              <a:alpha val="50195"/>
            </a:srgbClr>
          </a:solidFill>
          <a:ln>
            <a:solidFill>
              <a:srgbClr val="CCFFCC"/>
            </a:solidFill>
            <a:miter lim="800000"/>
            <a:headEnd/>
            <a:tailEnd/>
          </a:ln>
        </p:spPr>
        <p:txBody>
          <a:bodyPr>
            <a:normAutofit fontScale="92500" lnSpcReduction="10000"/>
          </a:bodyPr>
          <a:lstStyle/>
          <a:p>
            <a:pPr marL="360000" eaLnBrk="1" hangingPunct="1">
              <a:lnSpc>
                <a:spcPct val="110000"/>
              </a:lnSpc>
              <a:spcBef>
                <a:spcPts val="0"/>
              </a:spcBef>
              <a:buClr>
                <a:schemeClr val="accent3">
                  <a:lumMod val="50000"/>
                </a:schemeClr>
              </a:buClr>
              <a:buFontTx/>
              <a:buNone/>
            </a:pPr>
            <a:r>
              <a:rPr lang="ca-ES" altLang="ca-ES" sz="1800" dirty="0" smtClean="0">
                <a:latin typeface="Comic Sans MS" pitchFamily="66" charset="0"/>
              </a:rPr>
              <a:t>Per avaluar l’existència de suficient </a:t>
            </a:r>
            <a:r>
              <a:rPr lang="ca-ES" altLang="ca-ES" sz="1800" b="1" dirty="0" smtClean="0">
                <a:latin typeface="Comic Sans MS" pitchFamily="66" charset="0"/>
              </a:rPr>
              <a:t>Provisió, Protecció i Prevenció</a:t>
            </a:r>
            <a:r>
              <a:rPr lang="ca-ES" altLang="ca-ES" sz="1800" dirty="0" smtClean="0">
                <a:latin typeface="Comic Sans MS" pitchFamily="66" charset="0"/>
              </a:rPr>
              <a:t> hi ha un ampli espectre de treballs que utilitzen indicadors de condicions materials de vida (indicadors “objectius”). Per exemple, disposem d’indicadors referits a:</a:t>
            </a:r>
          </a:p>
          <a:p>
            <a:pPr marL="360000" eaLnBrk="1" hangingPunct="1">
              <a:lnSpc>
                <a:spcPct val="110000"/>
              </a:lnSpc>
              <a:spcBef>
                <a:spcPts val="0"/>
              </a:spcBef>
              <a:buClr>
                <a:schemeClr val="accent3">
                  <a:lumMod val="50000"/>
                </a:schemeClr>
              </a:buClr>
            </a:pPr>
            <a:r>
              <a:rPr lang="ca-ES" altLang="ca-ES" sz="1800" dirty="0" smtClean="0">
                <a:latin typeface="Comic Sans MS" pitchFamily="66" charset="0"/>
              </a:rPr>
              <a:t>Pobresa infantil.</a:t>
            </a:r>
          </a:p>
          <a:p>
            <a:pPr marL="360000" eaLnBrk="1" hangingPunct="1">
              <a:lnSpc>
                <a:spcPct val="110000"/>
              </a:lnSpc>
              <a:spcBef>
                <a:spcPts val="0"/>
              </a:spcBef>
              <a:buClr>
                <a:schemeClr val="accent3">
                  <a:lumMod val="50000"/>
                </a:schemeClr>
              </a:buClr>
            </a:pPr>
            <a:r>
              <a:rPr lang="ca-ES" altLang="ca-ES" sz="1800" dirty="0" smtClean="0">
                <a:latin typeface="Comic Sans MS" pitchFamily="66" charset="0"/>
              </a:rPr>
              <a:t>Morts infantils per agressions.</a:t>
            </a:r>
          </a:p>
          <a:p>
            <a:pPr marL="360000" eaLnBrk="1" hangingPunct="1">
              <a:lnSpc>
                <a:spcPct val="110000"/>
              </a:lnSpc>
              <a:spcBef>
                <a:spcPts val="0"/>
              </a:spcBef>
              <a:buClr>
                <a:schemeClr val="accent3">
                  <a:lumMod val="50000"/>
                </a:schemeClr>
              </a:buClr>
            </a:pPr>
            <a:r>
              <a:rPr lang="ca-ES" altLang="ca-ES" sz="1800" dirty="0" smtClean="0">
                <a:latin typeface="Comic Sans MS" pitchFamily="66" charset="0"/>
              </a:rPr>
              <a:t>Embarassos adolescents.</a:t>
            </a:r>
          </a:p>
          <a:p>
            <a:pPr marL="360000" eaLnBrk="1" hangingPunct="1">
              <a:lnSpc>
                <a:spcPct val="110000"/>
              </a:lnSpc>
              <a:spcBef>
                <a:spcPts val="0"/>
              </a:spcBef>
              <a:buClr>
                <a:schemeClr val="accent3">
                  <a:lumMod val="50000"/>
                </a:schemeClr>
              </a:buClr>
            </a:pPr>
            <a:r>
              <a:rPr lang="ca-ES" altLang="ca-ES" sz="1800" dirty="0" smtClean="0">
                <a:latin typeface="Comic Sans MS" pitchFamily="66" charset="0"/>
              </a:rPr>
              <a:t>Morts infantils per maltractament.</a:t>
            </a:r>
          </a:p>
          <a:p>
            <a:pPr marL="360000" eaLnBrk="1" hangingPunct="1">
              <a:lnSpc>
                <a:spcPct val="110000"/>
              </a:lnSpc>
              <a:spcBef>
                <a:spcPts val="0"/>
              </a:spcBef>
              <a:buClr>
                <a:schemeClr val="accent3">
                  <a:lumMod val="50000"/>
                </a:schemeClr>
              </a:buClr>
            </a:pPr>
            <a:r>
              <a:rPr lang="ca-ES" altLang="ca-ES" sz="1800" dirty="0" smtClean="0">
                <a:latin typeface="Comic Sans MS" pitchFamily="66" charset="0"/>
              </a:rPr>
              <a:t>Etc.</a:t>
            </a:r>
          </a:p>
          <a:p>
            <a:pPr marL="360000" eaLnBrk="1" hangingPunct="1">
              <a:lnSpc>
                <a:spcPct val="110000"/>
              </a:lnSpc>
              <a:spcBef>
                <a:spcPts val="0"/>
              </a:spcBef>
              <a:buClr>
                <a:schemeClr val="accent3">
                  <a:lumMod val="50000"/>
                </a:schemeClr>
              </a:buClr>
              <a:buFontTx/>
              <a:buNone/>
            </a:pPr>
            <a:endParaRPr lang="ca-ES" altLang="ca-ES" sz="1800" dirty="0" smtClean="0">
              <a:latin typeface="Comic Sans MS" pitchFamily="66" charset="0"/>
            </a:endParaRPr>
          </a:p>
          <a:p>
            <a:pPr marL="360000" eaLnBrk="1" hangingPunct="1">
              <a:lnSpc>
                <a:spcPct val="110000"/>
              </a:lnSpc>
              <a:spcBef>
                <a:spcPts val="0"/>
              </a:spcBef>
              <a:buClr>
                <a:schemeClr val="accent3">
                  <a:lumMod val="50000"/>
                </a:schemeClr>
              </a:buClr>
              <a:buFontTx/>
              <a:buNone/>
            </a:pPr>
            <a:r>
              <a:rPr lang="ca-ES" altLang="ca-ES" sz="1800" dirty="0" smtClean="0">
                <a:latin typeface="Comic Sans MS" pitchFamily="66" charset="0"/>
              </a:rPr>
              <a:t>Malgrat això, per avaluar la </a:t>
            </a:r>
            <a:r>
              <a:rPr lang="ca-ES" altLang="ca-ES" sz="1800" b="1" dirty="0" smtClean="0">
                <a:latin typeface="Comic Sans MS" pitchFamily="66" charset="0"/>
              </a:rPr>
              <a:t>Participació i la Promoció</a:t>
            </a:r>
            <a:r>
              <a:rPr lang="ca-ES" altLang="ca-ES" sz="1800" dirty="0" smtClean="0">
                <a:latin typeface="Comic Sans MS" pitchFamily="66" charset="0"/>
              </a:rPr>
              <a:t> social de la infància, són molt importants determinats indicadors psicosocials (indicadors “subjectius”), com per exemple:</a:t>
            </a:r>
          </a:p>
          <a:p>
            <a:pPr marL="360000" eaLnBrk="1" hangingPunct="1">
              <a:lnSpc>
                <a:spcPct val="110000"/>
              </a:lnSpc>
              <a:spcBef>
                <a:spcPts val="0"/>
              </a:spcBef>
              <a:buClr>
                <a:schemeClr val="accent3">
                  <a:lumMod val="50000"/>
                </a:schemeClr>
              </a:buClr>
            </a:pPr>
            <a:r>
              <a:rPr lang="ca-ES" altLang="ca-ES" sz="1800" dirty="0" smtClean="0">
                <a:latin typeface="Comic Sans MS" pitchFamily="66" charset="0"/>
              </a:rPr>
              <a:t>Opinions infantils sobre temes de la seva vida ciutadana, que els afecten.</a:t>
            </a:r>
          </a:p>
          <a:p>
            <a:pPr marL="360000" eaLnBrk="1" hangingPunct="1">
              <a:lnSpc>
                <a:spcPct val="110000"/>
              </a:lnSpc>
              <a:spcBef>
                <a:spcPts val="0"/>
              </a:spcBef>
              <a:buClr>
                <a:schemeClr val="accent3">
                  <a:lumMod val="50000"/>
                </a:schemeClr>
              </a:buClr>
            </a:pPr>
            <a:r>
              <a:rPr lang="ca-ES" altLang="ca-ES" sz="1800" dirty="0" smtClean="0">
                <a:latin typeface="Comic Sans MS" pitchFamily="66" charset="0"/>
              </a:rPr>
              <a:t>Avaluacions de la satisfacció amb àmbits de les seves vides.</a:t>
            </a:r>
          </a:p>
          <a:p>
            <a:pPr marL="360000" eaLnBrk="1" hangingPunct="1">
              <a:lnSpc>
                <a:spcPct val="110000"/>
              </a:lnSpc>
              <a:spcBef>
                <a:spcPts val="0"/>
              </a:spcBef>
              <a:buClr>
                <a:schemeClr val="accent3">
                  <a:lumMod val="50000"/>
                </a:schemeClr>
              </a:buClr>
            </a:pPr>
            <a:r>
              <a:rPr lang="ca-ES" altLang="ca-ES" sz="1800" dirty="0" smtClean="0">
                <a:latin typeface="Comic Sans MS" pitchFamily="66" charset="0"/>
              </a:rPr>
              <a:t>Satisfacció amb els serveis que reben.</a:t>
            </a:r>
          </a:p>
          <a:p>
            <a:pPr marL="360000" eaLnBrk="1" hangingPunct="1">
              <a:lnSpc>
                <a:spcPct val="110000"/>
              </a:lnSpc>
              <a:spcBef>
                <a:spcPts val="0"/>
              </a:spcBef>
              <a:buClr>
                <a:schemeClr val="accent3">
                  <a:lumMod val="50000"/>
                </a:schemeClr>
              </a:buClr>
            </a:pPr>
            <a:r>
              <a:rPr lang="ca-ES" altLang="ca-ES" sz="1800" dirty="0" smtClean="0">
                <a:latin typeface="Comic Sans MS" pitchFamily="66" charset="0"/>
              </a:rPr>
              <a:t>Percepcions sobre els seus drets.</a:t>
            </a:r>
          </a:p>
          <a:p>
            <a:pPr marL="360000" eaLnBrk="1" hangingPunct="1">
              <a:lnSpc>
                <a:spcPct val="110000"/>
              </a:lnSpc>
              <a:spcBef>
                <a:spcPts val="0"/>
              </a:spcBef>
              <a:buClr>
                <a:schemeClr val="accent3">
                  <a:lumMod val="50000"/>
                </a:schemeClr>
              </a:buClr>
            </a:pPr>
            <a:r>
              <a:rPr lang="ca-ES" altLang="ca-ES" sz="1800" dirty="0" smtClean="0">
                <a:latin typeface="Comic Sans MS" pitchFamily="66" charset="0"/>
              </a:rPr>
              <a:t>Valors que prioritzen.</a:t>
            </a:r>
          </a:p>
          <a:p>
            <a:pPr marL="360000" eaLnBrk="1" hangingPunct="1">
              <a:lnSpc>
                <a:spcPct val="110000"/>
              </a:lnSpc>
              <a:spcBef>
                <a:spcPts val="0"/>
              </a:spcBef>
              <a:buClr>
                <a:schemeClr val="accent3">
                  <a:lumMod val="50000"/>
                </a:schemeClr>
              </a:buClr>
            </a:pPr>
            <a:r>
              <a:rPr lang="ca-ES" altLang="ca-ES" sz="1800" dirty="0" smtClean="0">
                <a:latin typeface="Comic Sans MS" pitchFamily="66" charset="0"/>
              </a:rPr>
              <a:t>Actituds i confiança vers els adults i les institucions socials.</a:t>
            </a:r>
          </a:p>
        </p:txBody>
      </p:sp>
    </p:spTree>
    <p:extLst>
      <p:ext uri="{BB962C8B-B14F-4D97-AF65-F5344CB8AC3E}">
        <p14:creationId xmlns:p14="http://schemas.microsoft.com/office/powerpoint/2010/main" val="2946605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68313" y="188913"/>
            <a:ext cx="8291512" cy="1425575"/>
          </a:xfrm>
          <a:solidFill>
            <a:srgbClr val="92D050"/>
          </a:solidFill>
        </p:spPr>
        <p:txBody>
          <a:bodyPr/>
          <a:lstStyle/>
          <a:p>
            <a:pPr>
              <a:defRPr/>
            </a:pPr>
            <a:r>
              <a:rPr lang="ca-ES" altLang="ca-ES" sz="3200" b="1" dirty="0">
                <a:solidFill>
                  <a:schemeClr val="accent3">
                    <a:lumMod val="50000"/>
                  </a:schemeClr>
                </a:solidFill>
                <a:latin typeface="Comic Sans MS" pitchFamily="66" charset="0"/>
              </a:rPr>
              <a:t>Articulant indicadors objectius i subjectius sobre el benestar de la infància i </a:t>
            </a:r>
            <a:r>
              <a:rPr lang="ca-ES" altLang="ca-ES" sz="3200" b="1" dirty="0" smtClean="0">
                <a:solidFill>
                  <a:schemeClr val="accent3">
                    <a:lumMod val="50000"/>
                  </a:schemeClr>
                </a:solidFill>
                <a:latin typeface="Comic Sans MS" pitchFamily="66" charset="0"/>
              </a:rPr>
              <a:t>l’adolescència </a:t>
            </a:r>
            <a:r>
              <a:rPr lang="es-ES" altLang="ca-ES" sz="2000" dirty="0" smtClean="0">
                <a:solidFill>
                  <a:schemeClr val="accent3">
                    <a:lumMod val="50000"/>
                  </a:schemeClr>
                </a:solidFill>
                <a:latin typeface="Comic Sans MS" pitchFamily="66" charset="0"/>
              </a:rPr>
              <a:t>(II)</a:t>
            </a:r>
          </a:p>
        </p:txBody>
      </p:sp>
      <p:sp>
        <p:nvSpPr>
          <p:cNvPr id="32771" name="Rectangle 3"/>
          <p:cNvSpPr>
            <a:spLocks noGrp="1" noChangeArrowheads="1"/>
          </p:cNvSpPr>
          <p:nvPr>
            <p:ph type="body" idx="1"/>
          </p:nvPr>
        </p:nvSpPr>
        <p:spPr>
          <a:xfrm>
            <a:off x="323529" y="1844824"/>
            <a:ext cx="8136904" cy="4608512"/>
          </a:xfrm>
          <a:solidFill>
            <a:srgbClr val="CCFFCC">
              <a:alpha val="50195"/>
            </a:srgbClr>
          </a:solidFill>
        </p:spPr>
        <p:txBody>
          <a:bodyPr>
            <a:normAutofit fontScale="92500" lnSpcReduction="20000"/>
          </a:bodyPr>
          <a:lstStyle/>
          <a:p>
            <a:pPr eaLnBrk="1" hangingPunct="1">
              <a:lnSpc>
                <a:spcPct val="110000"/>
              </a:lnSpc>
              <a:spcBef>
                <a:spcPct val="0"/>
              </a:spcBef>
              <a:buClr>
                <a:schemeClr val="accent3">
                  <a:lumMod val="50000"/>
                </a:schemeClr>
              </a:buClr>
            </a:pPr>
            <a:r>
              <a:rPr lang="ca-ES" altLang="ca-ES" sz="1800" dirty="0" smtClean="0">
                <a:latin typeface="Comic Sans MS" pitchFamily="66" charset="0"/>
              </a:rPr>
              <a:t>Benestar material:</a:t>
            </a:r>
          </a:p>
          <a:p>
            <a:pPr lvl="1" eaLnBrk="1" hangingPunct="1">
              <a:lnSpc>
                <a:spcPct val="110000"/>
              </a:lnSpc>
              <a:spcBef>
                <a:spcPct val="0"/>
              </a:spcBef>
              <a:buClr>
                <a:schemeClr val="accent3">
                  <a:lumMod val="50000"/>
                </a:schemeClr>
              </a:buClr>
            </a:pPr>
            <a:r>
              <a:rPr lang="ca-ES" altLang="ca-ES" sz="1800" dirty="0" smtClean="0">
                <a:latin typeface="Comic Sans MS" pitchFamily="66" charset="0"/>
              </a:rPr>
              <a:t>Pobresa relativa en els ingressos (% d’infants)</a:t>
            </a:r>
          </a:p>
          <a:p>
            <a:pPr lvl="1" eaLnBrk="1" hangingPunct="1">
              <a:lnSpc>
                <a:spcPct val="110000"/>
              </a:lnSpc>
              <a:spcBef>
                <a:spcPct val="0"/>
              </a:spcBef>
              <a:buClr>
                <a:schemeClr val="accent3">
                  <a:lumMod val="50000"/>
                </a:schemeClr>
              </a:buClr>
            </a:pPr>
            <a:r>
              <a:rPr lang="ca-ES" altLang="ca-ES" sz="1800" dirty="0" smtClean="0">
                <a:latin typeface="Comic Sans MS" pitchFamily="66" charset="0"/>
              </a:rPr>
              <a:t>Llars sense ocupació (% d’infants)</a:t>
            </a:r>
          </a:p>
          <a:p>
            <a:pPr lvl="1" eaLnBrk="1" hangingPunct="1">
              <a:lnSpc>
                <a:spcPct val="110000"/>
              </a:lnSpc>
              <a:spcBef>
                <a:spcPct val="0"/>
              </a:spcBef>
              <a:buClr>
                <a:schemeClr val="accent3">
                  <a:lumMod val="50000"/>
                </a:schemeClr>
              </a:buClr>
            </a:pPr>
            <a:r>
              <a:rPr lang="ca-ES" altLang="ca-ES" sz="1800" dirty="0" err="1" smtClean="0">
                <a:latin typeface="Comic Sans MS" pitchFamily="66" charset="0"/>
              </a:rPr>
              <a:t>Deprivació</a:t>
            </a:r>
            <a:r>
              <a:rPr lang="ca-ES" altLang="ca-ES" sz="1800" dirty="0" smtClean="0">
                <a:latin typeface="Comic Sans MS" pitchFamily="66" charset="0"/>
              </a:rPr>
              <a:t> informada (% famílies amb renda baixa; pocs recursos educatius; % de menys de 10 llibres a casa)</a:t>
            </a:r>
          </a:p>
          <a:p>
            <a:pPr eaLnBrk="1" hangingPunct="1">
              <a:lnSpc>
                <a:spcPct val="110000"/>
              </a:lnSpc>
              <a:spcBef>
                <a:spcPct val="0"/>
              </a:spcBef>
              <a:buClr>
                <a:schemeClr val="accent3">
                  <a:lumMod val="50000"/>
                </a:schemeClr>
              </a:buClr>
            </a:pPr>
            <a:r>
              <a:rPr lang="ca-ES" altLang="ca-ES" sz="1800" dirty="0" smtClean="0">
                <a:latin typeface="Comic Sans MS" pitchFamily="66" charset="0"/>
              </a:rPr>
              <a:t>Salut i seguretat</a:t>
            </a:r>
          </a:p>
          <a:p>
            <a:pPr lvl="1" eaLnBrk="1" hangingPunct="1">
              <a:lnSpc>
                <a:spcPct val="110000"/>
              </a:lnSpc>
              <a:spcBef>
                <a:spcPct val="0"/>
              </a:spcBef>
              <a:buClr>
                <a:schemeClr val="accent3">
                  <a:lumMod val="50000"/>
                </a:schemeClr>
              </a:buClr>
            </a:pPr>
            <a:r>
              <a:rPr lang="ca-ES" altLang="ca-ES" sz="1800" dirty="0" smtClean="0">
                <a:latin typeface="Comic Sans MS" pitchFamily="66" charset="0"/>
              </a:rPr>
              <a:t>Salut el primer any de vida (morts abans de l’any per mil; % bais pes en néixer)</a:t>
            </a:r>
          </a:p>
          <a:p>
            <a:pPr lvl="1" eaLnBrk="1" hangingPunct="1">
              <a:lnSpc>
                <a:spcPct val="110000"/>
              </a:lnSpc>
              <a:spcBef>
                <a:spcPct val="0"/>
              </a:spcBef>
              <a:buClr>
                <a:schemeClr val="accent3">
                  <a:lumMod val="50000"/>
                </a:schemeClr>
              </a:buClr>
            </a:pPr>
            <a:r>
              <a:rPr lang="ca-ES" altLang="ca-ES" sz="1800" dirty="0" smtClean="0">
                <a:latin typeface="Comic Sans MS" pitchFamily="66" charset="0"/>
              </a:rPr>
              <a:t>Serveis de salut preventiva (% immunitzacions al xarampió, DPT, </a:t>
            </a:r>
            <a:r>
              <a:rPr lang="ca-ES" altLang="ca-ES" sz="1800" dirty="0" err="1" smtClean="0">
                <a:latin typeface="Comic Sans MS" pitchFamily="66" charset="0"/>
              </a:rPr>
              <a:t>polio</a:t>
            </a:r>
            <a:r>
              <a:rPr lang="ca-ES" altLang="ca-ES" sz="1800" dirty="0" smtClean="0">
                <a:latin typeface="Comic Sans MS" pitchFamily="66" charset="0"/>
              </a:rPr>
              <a:t>)</a:t>
            </a:r>
          </a:p>
          <a:p>
            <a:pPr lvl="1" eaLnBrk="1" hangingPunct="1">
              <a:lnSpc>
                <a:spcPct val="110000"/>
              </a:lnSpc>
              <a:spcBef>
                <a:spcPct val="0"/>
              </a:spcBef>
              <a:buClr>
                <a:schemeClr val="accent3">
                  <a:lumMod val="50000"/>
                </a:schemeClr>
              </a:buClr>
            </a:pPr>
            <a:r>
              <a:rPr lang="ca-ES" altLang="ca-ES" sz="1800" dirty="0" smtClean="0">
                <a:latin typeface="Comic Sans MS" pitchFamily="66" charset="0"/>
              </a:rPr>
              <a:t>Seguretat (morts per accident per 100.000 entre 0-19).</a:t>
            </a:r>
          </a:p>
          <a:p>
            <a:pPr eaLnBrk="1" hangingPunct="1">
              <a:lnSpc>
                <a:spcPct val="110000"/>
              </a:lnSpc>
              <a:spcBef>
                <a:spcPct val="0"/>
              </a:spcBef>
              <a:buClr>
                <a:schemeClr val="accent3">
                  <a:lumMod val="50000"/>
                </a:schemeClr>
              </a:buClr>
            </a:pPr>
            <a:r>
              <a:rPr lang="ca-ES" altLang="ca-ES" sz="1800" dirty="0" smtClean="0">
                <a:latin typeface="Comic Sans MS" pitchFamily="66" charset="0"/>
              </a:rPr>
              <a:t>Benestar educatiu</a:t>
            </a:r>
          </a:p>
          <a:p>
            <a:pPr lvl="1" eaLnBrk="1" hangingPunct="1">
              <a:lnSpc>
                <a:spcPct val="110000"/>
              </a:lnSpc>
              <a:spcBef>
                <a:spcPct val="0"/>
              </a:spcBef>
              <a:buClr>
                <a:schemeClr val="accent3">
                  <a:lumMod val="50000"/>
                </a:schemeClr>
              </a:buClr>
            </a:pPr>
            <a:r>
              <a:rPr lang="ca-ES" altLang="ca-ES" sz="1800" dirty="0" smtClean="0">
                <a:latin typeface="Comic Sans MS" pitchFamily="66" charset="0"/>
              </a:rPr>
              <a:t>Assoliments escolars als 15 anys (capacitat lectora, en matemàtiques i en ciència) </a:t>
            </a:r>
          </a:p>
          <a:p>
            <a:pPr lvl="1" eaLnBrk="1" hangingPunct="1">
              <a:lnSpc>
                <a:spcPct val="110000"/>
              </a:lnSpc>
              <a:spcBef>
                <a:spcPct val="0"/>
              </a:spcBef>
              <a:buClr>
                <a:schemeClr val="accent3">
                  <a:lumMod val="50000"/>
                </a:schemeClr>
              </a:buClr>
            </a:pPr>
            <a:r>
              <a:rPr lang="ca-ES" altLang="ca-ES" sz="1800" dirty="0" smtClean="0">
                <a:latin typeface="Comic Sans MS" pitchFamily="66" charset="0"/>
              </a:rPr>
              <a:t>Després de l’ensenyament bàsic, % 15-19 que segueixen en el sistema educatiu)</a:t>
            </a:r>
          </a:p>
          <a:p>
            <a:pPr lvl="1" eaLnBrk="1" hangingPunct="1">
              <a:lnSpc>
                <a:spcPct val="110000"/>
              </a:lnSpc>
              <a:spcBef>
                <a:spcPct val="0"/>
              </a:spcBef>
              <a:buClr>
                <a:schemeClr val="accent3">
                  <a:lumMod val="50000"/>
                </a:schemeClr>
              </a:buClr>
            </a:pPr>
            <a:r>
              <a:rPr lang="ca-ES" altLang="ca-ES" sz="1800" dirty="0" smtClean="0">
                <a:latin typeface="Comic Sans MS" pitchFamily="66" charset="0"/>
              </a:rPr>
              <a:t>Transició al treball (% 15-19 que no segueixen estudiant ni treballant; % de 15 anys amb expectatives de treball de baixa qualificació)</a:t>
            </a:r>
          </a:p>
          <a:p>
            <a:pPr eaLnBrk="1" hangingPunct="1">
              <a:lnSpc>
                <a:spcPct val="85000"/>
              </a:lnSpc>
              <a:spcBef>
                <a:spcPct val="0"/>
              </a:spcBef>
              <a:buFontTx/>
              <a:buNone/>
            </a:pPr>
            <a:endParaRPr lang="en-GB" altLang="ca-ES" sz="1800" dirty="0" smtClean="0">
              <a:latin typeface="Comic Sans MS" pitchFamily="66" charset="0"/>
            </a:endParaRPr>
          </a:p>
          <a:p>
            <a:pPr eaLnBrk="1" hangingPunct="1">
              <a:lnSpc>
                <a:spcPct val="85000"/>
              </a:lnSpc>
              <a:spcBef>
                <a:spcPct val="0"/>
              </a:spcBef>
              <a:buFontTx/>
              <a:buNone/>
            </a:pPr>
            <a:r>
              <a:rPr lang="en-GB" altLang="ca-ES" sz="1200" dirty="0" smtClean="0">
                <a:latin typeface="Comic Sans MS" pitchFamily="66" charset="0"/>
              </a:rPr>
              <a:t>Adamson, P. (2007). </a:t>
            </a:r>
            <a:r>
              <a:rPr lang="en-GB" altLang="ca-ES" sz="1200" i="1" dirty="0" smtClean="0">
                <a:latin typeface="Comic Sans MS" pitchFamily="66" charset="0"/>
              </a:rPr>
              <a:t>Child Poverty in perspective: An overview of child well-being in rich countries</a:t>
            </a:r>
            <a:r>
              <a:rPr lang="en-GB" altLang="ca-ES" sz="1200" dirty="0" smtClean="0">
                <a:latin typeface="Comic Sans MS" pitchFamily="66" charset="0"/>
              </a:rPr>
              <a:t>. Report Card 7. </a:t>
            </a:r>
            <a:r>
              <a:rPr lang="en-GB" altLang="ca-ES" sz="1200" dirty="0" err="1" smtClean="0">
                <a:latin typeface="Comic Sans MS" pitchFamily="66" charset="0"/>
              </a:rPr>
              <a:t>Innocenti</a:t>
            </a:r>
            <a:r>
              <a:rPr lang="en-GB" altLang="ca-ES" sz="1200" dirty="0" smtClean="0">
                <a:latin typeface="Comic Sans MS" pitchFamily="66" charset="0"/>
              </a:rPr>
              <a:t> Research Centre. UNICEF.</a:t>
            </a:r>
          </a:p>
        </p:txBody>
      </p:sp>
    </p:spTree>
    <p:extLst>
      <p:ext uri="{BB962C8B-B14F-4D97-AF65-F5344CB8AC3E}">
        <p14:creationId xmlns:p14="http://schemas.microsoft.com/office/powerpoint/2010/main" val="3797214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95288" y="116632"/>
            <a:ext cx="8291512" cy="1583581"/>
          </a:xfrm>
          <a:solidFill>
            <a:srgbClr val="92D050"/>
          </a:solidFill>
        </p:spPr>
        <p:txBody>
          <a:bodyPr/>
          <a:lstStyle/>
          <a:p>
            <a:pPr>
              <a:defRPr/>
            </a:pPr>
            <a:r>
              <a:rPr lang="ca-ES" altLang="ca-ES" sz="3200" b="1" dirty="0">
                <a:solidFill>
                  <a:schemeClr val="accent3">
                    <a:lumMod val="50000"/>
                  </a:schemeClr>
                </a:solidFill>
                <a:latin typeface="Comic Sans MS" pitchFamily="66" charset="0"/>
              </a:rPr>
              <a:t>Articulant indicadors objectius i subjectius sobre el benestar de la infància i </a:t>
            </a:r>
            <a:r>
              <a:rPr lang="ca-ES" altLang="ca-ES" sz="3200" b="1" dirty="0" smtClean="0">
                <a:solidFill>
                  <a:schemeClr val="accent3">
                    <a:lumMod val="50000"/>
                  </a:schemeClr>
                </a:solidFill>
                <a:latin typeface="Comic Sans MS" pitchFamily="66" charset="0"/>
              </a:rPr>
              <a:t>l’adolescència </a:t>
            </a:r>
            <a:r>
              <a:rPr lang="es-ES" altLang="ca-ES" sz="2000" b="1" dirty="0" smtClean="0">
                <a:solidFill>
                  <a:schemeClr val="accent3">
                    <a:lumMod val="50000"/>
                  </a:schemeClr>
                </a:solidFill>
                <a:latin typeface="Comic Sans MS" pitchFamily="66" charset="0"/>
              </a:rPr>
              <a:t>(III)</a:t>
            </a:r>
          </a:p>
        </p:txBody>
      </p:sp>
      <p:sp>
        <p:nvSpPr>
          <p:cNvPr id="33795" name="Rectangle 3"/>
          <p:cNvSpPr>
            <a:spLocks noGrp="1" noChangeArrowheads="1"/>
          </p:cNvSpPr>
          <p:nvPr>
            <p:ph type="body" idx="1"/>
          </p:nvPr>
        </p:nvSpPr>
        <p:spPr>
          <a:xfrm>
            <a:off x="457200" y="1772816"/>
            <a:ext cx="8003232" cy="4608512"/>
          </a:xfrm>
          <a:solidFill>
            <a:srgbClr val="CCFFCC">
              <a:alpha val="50195"/>
            </a:srgbClr>
          </a:solidFill>
        </p:spPr>
        <p:txBody>
          <a:bodyPr>
            <a:normAutofit fontScale="85000" lnSpcReduction="10000"/>
          </a:bodyPr>
          <a:lstStyle/>
          <a:p>
            <a:pPr eaLnBrk="1" hangingPunct="1">
              <a:lnSpc>
                <a:spcPct val="110000"/>
              </a:lnSpc>
              <a:spcBef>
                <a:spcPct val="0"/>
              </a:spcBef>
              <a:buClr>
                <a:schemeClr val="accent3">
                  <a:lumMod val="50000"/>
                </a:schemeClr>
              </a:buClr>
            </a:pPr>
            <a:r>
              <a:rPr lang="ca-ES" altLang="ca-ES" sz="1800" dirty="0" smtClean="0">
                <a:latin typeface="Comic Sans MS" pitchFamily="66" charset="0"/>
              </a:rPr>
              <a:t>Relacions dels joves</a:t>
            </a:r>
          </a:p>
          <a:p>
            <a:pPr lvl="1" eaLnBrk="1" hangingPunct="1">
              <a:lnSpc>
                <a:spcPct val="110000"/>
              </a:lnSpc>
              <a:spcBef>
                <a:spcPct val="0"/>
              </a:spcBef>
              <a:buClr>
                <a:schemeClr val="accent3">
                  <a:lumMod val="50000"/>
                </a:schemeClr>
              </a:buClr>
            </a:pPr>
            <a:r>
              <a:rPr lang="ca-ES" altLang="ca-ES" sz="1800" dirty="0" smtClean="0">
                <a:latin typeface="Comic Sans MS" pitchFamily="66" charset="0"/>
              </a:rPr>
              <a:t>Estructura familiar (% en família monoparental; % en família substitutiva)</a:t>
            </a:r>
          </a:p>
          <a:p>
            <a:pPr lvl="1" eaLnBrk="1" hangingPunct="1">
              <a:lnSpc>
                <a:spcPct val="110000"/>
              </a:lnSpc>
              <a:spcBef>
                <a:spcPct val="0"/>
              </a:spcBef>
              <a:buClr>
                <a:schemeClr val="accent3">
                  <a:lumMod val="50000"/>
                </a:schemeClr>
              </a:buClr>
            </a:pPr>
            <a:r>
              <a:rPr lang="ca-ES" altLang="ca-ES" sz="1800" dirty="0" smtClean="0">
                <a:solidFill>
                  <a:srgbClr val="FF3300"/>
                </a:solidFill>
                <a:latin typeface="Comic Sans MS" pitchFamily="66" charset="0"/>
              </a:rPr>
              <a:t>Relacions familiars (% dels que mengen un àpat principal amb les pares un cop a la setmana; % amb pares que </a:t>
            </a:r>
            <a:r>
              <a:rPr lang="ca-ES" altLang="ca-ES" sz="1800" dirty="0" err="1" smtClean="0">
                <a:solidFill>
                  <a:srgbClr val="FF3300"/>
                </a:solidFill>
                <a:latin typeface="Comic Sans MS" pitchFamily="66" charset="0"/>
              </a:rPr>
              <a:t>pasen</a:t>
            </a:r>
            <a:r>
              <a:rPr lang="ca-ES" altLang="ca-ES" sz="1800" dirty="0" smtClean="0">
                <a:solidFill>
                  <a:srgbClr val="FF3300"/>
                </a:solidFill>
                <a:latin typeface="Comic Sans MS" pitchFamily="66" charset="0"/>
              </a:rPr>
              <a:t> temps “només xerrant” amb ells)</a:t>
            </a:r>
          </a:p>
          <a:p>
            <a:pPr lvl="1" eaLnBrk="1" hangingPunct="1">
              <a:lnSpc>
                <a:spcPct val="110000"/>
              </a:lnSpc>
              <a:spcBef>
                <a:spcPct val="0"/>
              </a:spcBef>
              <a:buClr>
                <a:schemeClr val="accent3">
                  <a:lumMod val="50000"/>
                </a:schemeClr>
              </a:buClr>
            </a:pPr>
            <a:r>
              <a:rPr lang="ca-ES" altLang="ca-ES" sz="1800" dirty="0" smtClean="0">
                <a:solidFill>
                  <a:srgbClr val="FF3300"/>
                </a:solidFill>
                <a:latin typeface="Comic Sans MS" pitchFamily="66" charset="0"/>
              </a:rPr>
              <a:t>Relacions amb els iguals (% que informen tenir iguals “amables i que ajuden”)</a:t>
            </a:r>
          </a:p>
          <a:p>
            <a:pPr eaLnBrk="1" hangingPunct="1">
              <a:lnSpc>
                <a:spcPct val="110000"/>
              </a:lnSpc>
              <a:spcBef>
                <a:spcPct val="0"/>
              </a:spcBef>
              <a:buClr>
                <a:schemeClr val="accent3">
                  <a:lumMod val="50000"/>
                </a:schemeClr>
              </a:buClr>
            </a:pPr>
            <a:r>
              <a:rPr lang="ca-ES" altLang="ca-ES" sz="1800" dirty="0" smtClean="0">
                <a:latin typeface="Comic Sans MS" pitchFamily="66" charset="0"/>
              </a:rPr>
              <a:t>Comportaments i riscos</a:t>
            </a:r>
          </a:p>
          <a:p>
            <a:pPr lvl="1" eaLnBrk="1" hangingPunct="1">
              <a:lnSpc>
                <a:spcPct val="110000"/>
              </a:lnSpc>
              <a:spcBef>
                <a:spcPct val="0"/>
              </a:spcBef>
              <a:buClr>
                <a:schemeClr val="accent3">
                  <a:lumMod val="50000"/>
                </a:schemeClr>
              </a:buClr>
            </a:pPr>
            <a:r>
              <a:rPr lang="ca-ES" altLang="ca-ES" sz="1800" dirty="0" smtClean="0">
                <a:latin typeface="Comic Sans MS" pitchFamily="66" charset="0"/>
              </a:rPr>
              <a:t>Comportaments relatius a la salut (% que esmorzen; % que menja fruita diàriament; % que fa activitat física; % de sobrepès)</a:t>
            </a:r>
          </a:p>
          <a:p>
            <a:pPr lvl="1" eaLnBrk="1" hangingPunct="1">
              <a:lnSpc>
                <a:spcPct val="110000"/>
              </a:lnSpc>
              <a:spcBef>
                <a:spcPct val="0"/>
              </a:spcBef>
              <a:buClr>
                <a:schemeClr val="accent3">
                  <a:lumMod val="50000"/>
                </a:schemeClr>
              </a:buClr>
            </a:pPr>
            <a:r>
              <a:rPr lang="ca-ES" altLang="ca-ES" sz="1800" dirty="0" smtClean="0">
                <a:latin typeface="Comic Sans MS" pitchFamily="66" charset="0"/>
              </a:rPr>
              <a:t>Comportaments de risc (% que fumen; % que s’han emborratxat més de dues vegades; % utilitzen cànnabis; % han tingut relacions sexuals als 15 anys; % utilitzen preservatius; tassa de fertilitat d’adolescents)</a:t>
            </a:r>
          </a:p>
          <a:p>
            <a:pPr lvl="1" eaLnBrk="1" hangingPunct="1">
              <a:lnSpc>
                <a:spcPct val="110000"/>
              </a:lnSpc>
              <a:spcBef>
                <a:spcPct val="0"/>
              </a:spcBef>
              <a:buClr>
                <a:schemeClr val="accent3">
                  <a:lumMod val="50000"/>
                </a:schemeClr>
              </a:buClr>
            </a:pPr>
            <a:r>
              <a:rPr lang="ca-ES" altLang="ca-ES" sz="1800" dirty="0" smtClean="0">
                <a:solidFill>
                  <a:srgbClr val="FF3300"/>
                </a:solidFill>
                <a:latin typeface="Comic Sans MS" pitchFamily="66" charset="0"/>
              </a:rPr>
              <a:t>Experiència de violència (% implicats en baralles; % que informen haver estat maltractats per iguals –</a:t>
            </a:r>
            <a:r>
              <a:rPr lang="ca-ES" altLang="ca-ES" sz="1800" i="1" dirty="0" err="1" smtClean="0">
                <a:solidFill>
                  <a:srgbClr val="FF3300"/>
                </a:solidFill>
                <a:latin typeface="Comic Sans MS" pitchFamily="66" charset="0"/>
              </a:rPr>
              <a:t>bullyied</a:t>
            </a:r>
            <a:r>
              <a:rPr lang="ca-ES" altLang="ca-ES" sz="1800" dirty="0" smtClean="0">
                <a:solidFill>
                  <a:srgbClr val="FF3300"/>
                </a:solidFill>
                <a:latin typeface="Comic Sans MS" pitchFamily="66" charset="0"/>
              </a:rPr>
              <a:t>-).</a:t>
            </a:r>
          </a:p>
          <a:p>
            <a:pPr eaLnBrk="1" hangingPunct="1">
              <a:lnSpc>
                <a:spcPct val="110000"/>
              </a:lnSpc>
              <a:spcBef>
                <a:spcPct val="0"/>
              </a:spcBef>
              <a:buClr>
                <a:schemeClr val="accent3">
                  <a:lumMod val="50000"/>
                </a:schemeClr>
              </a:buClr>
            </a:pPr>
            <a:r>
              <a:rPr lang="ca-ES" altLang="ca-ES" sz="1800" dirty="0" smtClean="0">
                <a:latin typeface="Comic Sans MS" pitchFamily="66" charset="0"/>
              </a:rPr>
              <a:t>Benestar subjectivo</a:t>
            </a:r>
          </a:p>
          <a:p>
            <a:pPr lvl="1" eaLnBrk="1" hangingPunct="1">
              <a:lnSpc>
                <a:spcPct val="110000"/>
              </a:lnSpc>
              <a:spcBef>
                <a:spcPct val="0"/>
              </a:spcBef>
              <a:buClr>
                <a:schemeClr val="accent3">
                  <a:lumMod val="50000"/>
                </a:schemeClr>
              </a:buClr>
            </a:pPr>
            <a:r>
              <a:rPr lang="ca-ES" altLang="ca-ES" sz="1800" dirty="0" smtClean="0">
                <a:solidFill>
                  <a:srgbClr val="FF3300"/>
                </a:solidFill>
                <a:latin typeface="Comic Sans MS" pitchFamily="66" charset="0"/>
              </a:rPr>
              <a:t>Salut (% que </a:t>
            </a:r>
            <a:r>
              <a:rPr lang="ca-ES" altLang="ca-ES" sz="1800" dirty="0" err="1" smtClean="0">
                <a:solidFill>
                  <a:srgbClr val="FF3300"/>
                </a:solidFill>
                <a:latin typeface="Comic Sans MS" pitchFamily="66" charset="0"/>
              </a:rPr>
              <a:t>s’auto</a:t>
            </a:r>
            <a:r>
              <a:rPr lang="ca-ES" altLang="ca-ES" sz="1800" dirty="0" smtClean="0">
                <a:solidFill>
                  <a:srgbClr val="FF3300"/>
                </a:solidFill>
                <a:latin typeface="Comic Sans MS" pitchFamily="66" charset="0"/>
              </a:rPr>
              <a:t>-atribueixen una salut “bona” o “pobre”) </a:t>
            </a:r>
          </a:p>
          <a:p>
            <a:pPr lvl="1" eaLnBrk="1" hangingPunct="1">
              <a:lnSpc>
                <a:spcPct val="110000"/>
              </a:lnSpc>
              <a:spcBef>
                <a:spcPct val="0"/>
              </a:spcBef>
              <a:buClr>
                <a:schemeClr val="accent3">
                  <a:lumMod val="50000"/>
                </a:schemeClr>
              </a:buClr>
            </a:pPr>
            <a:r>
              <a:rPr lang="ca-ES" altLang="ca-ES" sz="1800" dirty="0" smtClean="0">
                <a:solidFill>
                  <a:srgbClr val="FF3300"/>
                </a:solidFill>
                <a:latin typeface="Comic Sans MS" pitchFamily="66" charset="0"/>
              </a:rPr>
              <a:t>Vida escolar (% que “els agrada molt l’escola”)</a:t>
            </a:r>
          </a:p>
          <a:p>
            <a:pPr lvl="1" eaLnBrk="1" hangingPunct="1">
              <a:lnSpc>
                <a:spcPct val="110000"/>
              </a:lnSpc>
              <a:spcBef>
                <a:spcPct val="0"/>
              </a:spcBef>
              <a:buClr>
                <a:schemeClr val="accent3">
                  <a:lumMod val="50000"/>
                </a:schemeClr>
              </a:buClr>
            </a:pPr>
            <a:r>
              <a:rPr lang="ca-ES" altLang="ca-ES" sz="1800" dirty="0" smtClean="0">
                <a:solidFill>
                  <a:srgbClr val="FF3300"/>
                </a:solidFill>
                <a:latin typeface="Comic Sans MS" pitchFamily="66" charset="0"/>
              </a:rPr>
              <a:t>Benestar personal (% por sobre de la mitjana en satisfacció vital; % que informen benestar personal negatiu)</a:t>
            </a:r>
          </a:p>
          <a:p>
            <a:pPr marL="411480" lvl="1" indent="0" eaLnBrk="1" hangingPunct="1">
              <a:lnSpc>
                <a:spcPct val="80000"/>
              </a:lnSpc>
              <a:spcBef>
                <a:spcPct val="0"/>
              </a:spcBef>
              <a:buNone/>
            </a:pPr>
            <a:endParaRPr lang="en-GB" altLang="ca-ES" sz="1600" dirty="0" smtClean="0">
              <a:solidFill>
                <a:srgbClr val="FF3300"/>
              </a:solidFill>
              <a:latin typeface="Comic Sans MS" pitchFamily="66" charset="0"/>
            </a:endParaRPr>
          </a:p>
          <a:p>
            <a:pPr eaLnBrk="1" hangingPunct="1">
              <a:lnSpc>
                <a:spcPct val="90000"/>
              </a:lnSpc>
              <a:spcBef>
                <a:spcPct val="0"/>
              </a:spcBef>
              <a:buFontTx/>
              <a:buNone/>
            </a:pPr>
            <a:r>
              <a:rPr lang="en-GB" altLang="ca-ES" sz="1200" dirty="0" smtClean="0">
                <a:latin typeface="Comic Sans MS" pitchFamily="66" charset="0"/>
              </a:rPr>
              <a:t>Adamson, P. (2007). </a:t>
            </a:r>
            <a:r>
              <a:rPr lang="en-GB" altLang="ca-ES" sz="1200" i="1" dirty="0" smtClean="0">
                <a:latin typeface="Comic Sans MS" pitchFamily="66" charset="0"/>
              </a:rPr>
              <a:t>Child Poverty in perspective: An overview of child well-being in rich countries</a:t>
            </a:r>
            <a:r>
              <a:rPr lang="en-GB" altLang="ca-ES" sz="1200" dirty="0" smtClean="0">
                <a:latin typeface="Comic Sans MS" pitchFamily="66" charset="0"/>
              </a:rPr>
              <a:t>. Report Card 7. </a:t>
            </a:r>
            <a:r>
              <a:rPr lang="en-GB" altLang="ca-ES" sz="1200" dirty="0" err="1" smtClean="0">
                <a:latin typeface="Comic Sans MS" pitchFamily="66" charset="0"/>
              </a:rPr>
              <a:t>Innocenti</a:t>
            </a:r>
            <a:r>
              <a:rPr lang="en-GB" altLang="ca-ES" sz="1200" dirty="0" smtClean="0">
                <a:latin typeface="Comic Sans MS" pitchFamily="66" charset="0"/>
              </a:rPr>
              <a:t> Research Centre. UNICEF.</a:t>
            </a:r>
          </a:p>
        </p:txBody>
      </p:sp>
    </p:spTree>
    <p:extLst>
      <p:ext uri="{BB962C8B-B14F-4D97-AF65-F5344CB8AC3E}">
        <p14:creationId xmlns:p14="http://schemas.microsoft.com/office/powerpoint/2010/main" val="1520510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idx="4294967295"/>
          </p:nvPr>
        </p:nvSpPr>
        <p:spPr>
          <a:xfrm>
            <a:off x="395536" y="274638"/>
            <a:ext cx="8352928" cy="1143000"/>
          </a:xfrm>
          <a:solidFill>
            <a:srgbClr val="92D050"/>
          </a:solidFill>
        </p:spPr>
        <p:txBody>
          <a:bodyPr/>
          <a:lstStyle/>
          <a:p>
            <a:r>
              <a:rPr lang="ca-ES" altLang="ca-ES" sz="3200" b="1" dirty="0">
                <a:solidFill>
                  <a:schemeClr val="accent3">
                    <a:lumMod val="50000"/>
                  </a:schemeClr>
                </a:solidFill>
                <a:latin typeface="Comic Sans MS" pitchFamily="66" charset="0"/>
              </a:rPr>
              <a:t>La nova recerca amb adolescents </a:t>
            </a:r>
            <a:r>
              <a:rPr lang="ca-ES" altLang="ca-ES" sz="3200" b="1" dirty="0" smtClean="0">
                <a:solidFill>
                  <a:schemeClr val="accent3">
                    <a:lumMod val="50000"/>
                  </a:schemeClr>
                </a:solidFill>
                <a:latin typeface="Comic Sans MS" pitchFamily="66" charset="0"/>
              </a:rPr>
              <a:t/>
            </a:r>
            <a:br>
              <a:rPr lang="ca-ES" altLang="ca-ES" sz="3200" b="1" dirty="0" smtClean="0">
                <a:solidFill>
                  <a:schemeClr val="accent3">
                    <a:lumMod val="50000"/>
                  </a:schemeClr>
                </a:solidFill>
                <a:latin typeface="Comic Sans MS" pitchFamily="66" charset="0"/>
              </a:rPr>
            </a:br>
            <a:r>
              <a:rPr lang="ca-ES" altLang="ca-ES" sz="3200" b="1" dirty="0" smtClean="0">
                <a:solidFill>
                  <a:schemeClr val="accent3">
                    <a:lumMod val="50000"/>
                  </a:schemeClr>
                </a:solidFill>
                <a:latin typeface="Comic Sans MS" pitchFamily="66" charset="0"/>
              </a:rPr>
              <a:t>(</a:t>
            </a:r>
            <a:r>
              <a:rPr lang="ca-ES" altLang="ca-ES" sz="3200" b="1" dirty="0">
                <a:solidFill>
                  <a:schemeClr val="accent3">
                    <a:lumMod val="50000"/>
                  </a:schemeClr>
                </a:solidFill>
                <a:latin typeface="Comic Sans MS" pitchFamily="66" charset="0"/>
              </a:rPr>
              <a:t>12-16 anys) </a:t>
            </a:r>
            <a:endParaRPr lang="es-ES" altLang="ca-ES" sz="2000" dirty="0">
              <a:solidFill>
                <a:schemeClr val="accent3">
                  <a:lumMod val="50000"/>
                </a:schemeClr>
              </a:solidFill>
              <a:latin typeface="Comic Sans MS" pitchFamily="66" charset="0"/>
            </a:endParaRPr>
          </a:p>
        </p:txBody>
      </p:sp>
      <p:sp>
        <p:nvSpPr>
          <p:cNvPr id="330755" name="Rectangle 3"/>
          <p:cNvSpPr>
            <a:spLocks noGrp="1" noChangeArrowheads="1"/>
          </p:cNvSpPr>
          <p:nvPr>
            <p:ph type="body" idx="4294967295"/>
          </p:nvPr>
        </p:nvSpPr>
        <p:spPr>
          <a:xfrm>
            <a:off x="683568" y="1628800"/>
            <a:ext cx="7726363" cy="5113337"/>
          </a:xfrm>
          <a:solidFill>
            <a:srgbClr val="A7FFA9">
              <a:alpha val="50000"/>
            </a:srgbClr>
          </a:solidFill>
        </p:spPr>
        <p:txBody>
          <a:bodyPr/>
          <a:lstStyle/>
          <a:p>
            <a:pPr indent="-342900">
              <a:lnSpc>
                <a:spcPct val="90000"/>
              </a:lnSpc>
              <a:spcBef>
                <a:spcPct val="0"/>
              </a:spcBef>
              <a:buClr>
                <a:schemeClr val="accent3">
                  <a:lumMod val="50000"/>
                </a:schemeClr>
              </a:buClr>
              <a:buFont typeface="Wingdings" pitchFamily="2" charset="2"/>
              <a:buChar char="Ø"/>
            </a:pPr>
            <a:r>
              <a:rPr lang="ca-ES" altLang="ca-ES" sz="2400" dirty="0">
                <a:latin typeface="Comic Sans MS" pitchFamily="66" charset="0"/>
              </a:rPr>
              <a:t>Els anys 90 han aparegut noves inquietuds en la comunitat científica internacional per recollir dades subjectives d’infants i adolescents: Interès pel benestar subjectiu, l’anomenat </a:t>
            </a:r>
            <a:r>
              <a:rPr lang="ca-ES" altLang="ca-ES" sz="2400" i="1" dirty="0">
                <a:latin typeface="Comic Sans MS" pitchFamily="66" charset="0"/>
              </a:rPr>
              <a:t>moviment dels indicadors de la infància</a:t>
            </a:r>
            <a:r>
              <a:rPr lang="ca-ES" altLang="ca-ES" sz="2400" dirty="0">
                <a:latin typeface="Comic Sans MS" pitchFamily="66" charset="0"/>
              </a:rPr>
              <a:t>, la Convenció sobre els drets dels Infants de NU.</a:t>
            </a:r>
          </a:p>
          <a:p>
            <a:pPr indent="-342900">
              <a:lnSpc>
                <a:spcPct val="90000"/>
              </a:lnSpc>
              <a:spcBef>
                <a:spcPct val="0"/>
              </a:spcBef>
              <a:buClr>
                <a:schemeClr val="accent3">
                  <a:lumMod val="50000"/>
                </a:schemeClr>
              </a:buClr>
              <a:buFont typeface="Wingdings" pitchFamily="2" charset="2"/>
              <a:buChar char="Ø"/>
            </a:pPr>
            <a:r>
              <a:rPr lang="ca-ES" altLang="ca-ES" sz="2400" dirty="0">
                <a:latin typeface="Comic Sans MS" pitchFamily="66" charset="0"/>
              </a:rPr>
              <a:t>Tot plegat es resumeix en l’objectiu de disposar, com ja disposem de la població adulta, de dades sobre les seves percepcions, avaluacions i aspiracions. Per exemple, satisfacció amb els serveis públics que gaudeixen, opinions, valors,...</a:t>
            </a:r>
          </a:p>
          <a:p>
            <a:pPr indent="-342900">
              <a:lnSpc>
                <a:spcPct val="90000"/>
              </a:lnSpc>
              <a:spcBef>
                <a:spcPct val="0"/>
              </a:spcBef>
              <a:buClr>
                <a:schemeClr val="accent3">
                  <a:lumMod val="50000"/>
                </a:schemeClr>
              </a:buClr>
              <a:buFont typeface="Wingdings" pitchFamily="2" charset="2"/>
              <a:buChar char="Ø"/>
            </a:pPr>
            <a:r>
              <a:rPr lang="ca-ES" altLang="ca-ES" sz="2400" dirty="0">
                <a:latin typeface="Comic Sans MS" pitchFamily="66" charset="0"/>
              </a:rPr>
              <a:t>Aquestes dades requeririen enquestes regulars que generessin estadístiques sistemàtiques. De moment, s’han començat a desenvolupar algunes recerques puntuals amb mostres grans.</a:t>
            </a:r>
          </a:p>
        </p:txBody>
      </p:sp>
    </p:spTree>
    <p:extLst>
      <p:ext uri="{BB962C8B-B14F-4D97-AF65-F5344CB8AC3E}">
        <p14:creationId xmlns:p14="http://schemas.microsoft.com/office/powerpoint/2010/main" val="2939115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idx="4294967295"/>
          </p:nvPr>
        </p:nvSpPr>
        <p:spPr>
          <a:xfrm>
            <a:off x="395536" y="260350"/>
            <a:ext cx="8352928" cy="1008410"/>
          </a:xfrm>
          <a:solidFill>
            <a:srgbClr val="92D050"/>
          </a:solidFill>
        </p:spPr>
        <p:txBody>
          <a:bodyPr/>
          <a:lstStyle/>
          <a:p>
            <a:r>
              <a:rPr lang="ca-ES" altLang="ca-ES" sz="3200" b="1" dirty="0">
                <a:solidFill>
                  <a:schemeClr val="accent3">
                    <a:lumMod val="50000"/>
                  </a:schemeClr>
                </a:solidFill>
                <a:latin typeface="Comic Sans MS" pitchFamily="66" charset="0"/>
              </a:rPr>
              <a:t>Investigació estereotipada i resultats “inesperats”</a:t>
            </a:r>
          </a:p>
        </p:txBody>
      </p:sp>
      <p:sp>
        <p:nvSpPr>
          <p:cNvPr id="332803" name="Rectangle 3"/>
          <p:cNvSpPr>
            <a:spLocks noGrp="1" noChangeArrowheads="1"/>
          </p:cNvSpPr>
          <p:nvPr>
            <p:ph type="body" idx="4294967295"/>
          </p:nvPr>
        </p:nvSpPr>
        <p:spPr>
          <a:xfrm>
            <a:off x="539552" y="1628800"/>
            <a:ext cx="7921625" cy="4752975"/>
          </a:xfrm>
          <a:solidFill>
            <a:srgbClr val="A7FFA9">
              <a:alpha val="50000"/>
            </a:srgbClr>
          </a:solidFill>
        </p:spPr>
        <p:txBody>
          <a:bodyPr/>
          <a:lstStyle/>
          <a:p>
            <a:pPr indent="-342900">
              <a:lnSpc>
                <a:spcPct val="90000"/>
              </a:lnSpc>
              <a:spcBef>
                <a:spcPct val="0"/>
              </a:spcBef>
              <a:buClr>
                <a:schemeClr val="accent3">
                  <a:lumMod val="50000"/>
                </a:schemeClr>
              </a:buClr>
              <a:buFont typeface="Wingdings" pitchFamily="2" charset="2"/>
              <a:buChar char="Ø"/>
            </a:pPr>
            <a:r>
              <a:rPr lang="ca-ES" altLang="ca-ES" sz="2400" dirty="0">
                <a:latin typeface="Comic Sans MS" pitchFamily="66" charset="0"/>
              </a:rPr>
              <a:t>En anar a preguntar als infants sobre les seves percepcions, opinions i avaluacions en relació a diferents aspectes de les seves vides i condicions de vida, ha donat força sorpreses en pocs anys, i ens ha proporcionat </a:t>
            </a:r>
            <a:r>
              <a:rPr lang="ca-ES" altLang="ca-ES" sz="2400" b="1" dirty="0">
                <a:solidFill>
                  <a:srgbClr val="7030A0"/>
                </a:solidFill>
                <a:latin typeface="Comic Sans MS" pitchFamily="66" charset="0"/>
              </a:rPr>
              <a:t>dades “inesperades” </a:t>
            </a:r>
            <a:r>
              <a:rPr lang="ca-ES" altLang="ca-ES" sz="2400" dirty="0">
                <a:latin typeface="Comic Sans MS" pitchFamily="66" charset="0"/>
              </a:rPr>
              <a:t>que ens obliguen a reflexionar críticament sobre els </a:t>
            </a:r>
            <a:r>
              <a:rPr lang="ca-ES" altLang="ca-ES" sz="2400" i="1" dirty="0">
                <a:latin typeface="Comic Sans MS" pitchFamily="66" charset="0"/>
              </a:rPr>
              <a:t>estereotips i creences adultes</a:t>
            </a:r>
            <a:r>
              <a:rPr lang="ca-ES" altLang="ca-ES" sz="2400" dirty="0">
                <a:latin typeface="Comic Sans MS" pitchFamily="66" charset="0"/>
              </a:rPr>
              <a:t>, que, sense cap fonament, de vegades impregnen fins i tot el coneixement científic i generen actituds predeterminades entre els investigadors.</a:t>
            </a:r>
          </a:p>
          <a:p>
            <a:pPr indent="-342900">
              <a:lnSpc>
                <a:spcPct val="90000"/>
              </a:lnSpc>
              <a:spcBef>
                <a:spcPct val="0"/>
              </a:spcBef>
              <a:buClr>
                <a:schemeClr val="accent3">
                  <a:lumMod val="50000"/>
                </a:schemeClr>
              </a:buClr>
              <a:buFont typeface="Wingdings" pitchFamily="2" charset="2"/>
              <a:buChar char="Ø"/>
            </a:pPr>
            <a:r>
              <a:rPr lang="ca-ES" altLang="ca-ES" sz="2400" dirty="0">
                <a:latin typeface="Comic Sans MS" pitchFamily="66" charset="0"/>
              </a:rPr>
              <a:t>Ens hem adonat que hi ha coses dels infants i adolescents que no sabíem..., simplement, perquè mai les havíem preguntat, i mai havíem disposat de dades de mostres grans.</a:t>
            </a:r>
          </a:p>
        </p:txBody>
      </p:sp>
    </p:spTree>
    <p:extLst>
      <p:ext uri="{BB962C8B-B14F-4D97-AF65-F5344CB8AC3E}">
        <p14:creationId xmlns:p14="http://schemas.microsoft.com/office/powerpoint/2010/main" val="2436155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idx="4294967295"/>
          </p:nvPr>
        </p:nvSpPr>
        <p:spPr>
          <a:xfrm>
            <a:off x="395288" y="476671"/>
            <a:ext cx="8291512" cy="792089"/>
          </a:xfrm>
          <a:solidFill>
            <a:srgbClr val="92D050"/>
          </a:solidFill>
        </p:spPr>
        <p:txBody>
          <a:bodyPr/>
          <a:lstStyle/>
          <a:p>
            <a:pPr>
              <a:defRPr/>
            </a:pPr>
            <a:r>
              <a:rPr lang="ca-ES" altLang="ca-ES" sz="3200" b="1" dirty="0">
                <a:solidFill>
                  <a:schemeClr val="accent3">
                    <a:lumMod val="50000"/>
                  </a:schemeClr>
                </a:solidFill>
                <a:latin typeface="Comic Sans MS" pitchFamily="66" charset="0"/>
              </a:rPr>
              <a:t>Resultats inesperats i </a:t>
            </a:r>
            <a:r>
              <a:rPr lang="ca-ES" altLang="ca-ES" sz="3200" b="1" dirty="0" smtClean="0">
                <a:solidFill>
                  <a:schemeClr val="accent3">
                    <a:lumMod val="50000"/>
                  </a:schemeClr>
                </a:solidFill>
                <a:latin typeface="Comic Sans MS" pitchFamily="66" charset="0"/>
              </a:rPr>
              <a:t>reptes </a:t>
            </a:r>
            <a:r>
              <a:rPr lang="es-ES" altLang="ca-ES" sz="3200" b="1" dirty="0" smtClean="0">
                <a:solidFill>
                  <a:schemeClr val="accent3">
                    <a:lumMod val="50000"/>
                  </a:schemeClr>
                </a:solidFill>
                <a:latin typeface="Comic Sans MS" pitchFamily="66" charset="0"/>
              </a:rPr>
              <a:t>(I)</a:t>
            </a:r>
          </a:p>
        </p:txBody>
      </p:sp>
      <p:sp>
        <p:nvSpPr>
          <p:cNvPr id="189443" name="Rectangle 3"/>
          <p:cNvSpPr>
            <a:spLocks noGrp="1" noChangeArrowheads="1"/>
          </p:cNvSpPr>
          <p:nvPr>
            <p:ph type="body" idx="4294967295"/>
          </p:nvPr>
        </p:nvSpPr>
        <p:spPr>
          <a:xfrm>
            <a:off x="468313" y="2205038"/>
            <a:ext cx="7920111" cy="2879725"/>
          </a:xfrm>
          <a:solidFill>
            <a:srgbClr val="CCFFCC">
              <a:alpha val="50195"/>
            </a:srgbClr>
          </a:solidFill>
        </p:spPr>
        <p:txBody>
          <a:bodyPr/>
          <a:lstStyle/>
          <a:p>
            <a:pPr marL="0" indent="0" eaLnBrk="1" hangingPunct="1">
              <a:buFontTx/>
              <a:buNone/>
              <a:defRPr/>
            </a:pPr>
            <a:r>
              <a:rPr lang="ca-ES" altLang="ca-ES" sz="2800" dirty="0" smtClean="0">
                <a:effectLst>
                  <a:outerShdw blurRad="38100" dist="38100" dir="2700000" algn="tl">
                    <a:srgbClr val="FFFFFF"/>
                  </a:outerShdw>
                </a:effectLst>
                <a:latin typeface="Comic Sans MS" pitchFamily="66" charset="0"/>
              </a:rPr>
              <a:t>Entre els 12 i els 16 anys……</a:t>
            </a:r>
          </a:p>
          <a:p>
            <a:pPr eaLnBrk="1" hangingPunct="1">
              <a:buClr>
                <a:schemeClr val="accent3">
                  <a:lumMod val="50000"/>
                </a:schemeClr>
              </a:buClr>
              <a:defRPr/>
            </a:pPr>
            <a:r>
              <a:rPr lang="ca-ES" altLang="ca-ES" sz="2800" dirty="0" smtClean="0">
                <a:effectLst>
                  <a:outerShdw blurRad="38100" dist="38100" dir="2700000" algn="tl">
                    <a:srgbClr val="FFFFFF"/>
                  </a:outerShdw>
                </a:effectLst>
                <a:latin typeface="Comic Sans MS" pitchFamily="66" charset="0"/>
              </a:rPr>
              <a:t>Mirar la televisió, és una de les activitats més preferides?</a:t>
            </a:r>
          </a:p>
          <a:p>
            <a:pPr eaLnBrk="1" hangingPunct="1">
              <a:buClr>
                <a:schemeClr val="accent3">
                  <a:lumMod val="50000"/>
                </a:schemeClr>
              </a:buClr>
              <a:defRPr/>
            </a:pPr>
            <a:r>
              <a:rPr lang="ca-ES" altLang="ca-ES" sz="2800" dirty="0" smtClean="0">
                <a:effectLst>
                  <a:outerShdw blurRad="38100" dist="38100" dir="2700000" algn="tl">
                    <a:srgbClr val="FFFFFF"/>
                  </a:outerShdw>
                </a:effectLst>
                <a:latin typeface="Comic Sans MS" pitchFamily="66" charset="0"/>
              </a:rPr>
              <a:t>Estar amb membres de la família, inclosos els progenitors, és una de les seves activitats més preferides? </a:t>
            </a:r>
          </a:p>
        </p:txBody>
      </p:sp>
    </p:spTree>
    <p:extLst>
      <p:ext uri="{BB962C8B-B14F-4D97-AF65-F5344CB8AC3E}">
        <p14:creationId xmlns:p14="http://schemas.microsoft.com/office/powerpoint/2010/main" val="1715212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57200" y="274638"/>
            <a:ext cx="8229600" cy="850900"/>
          </a:xfrm>
          <a:solidFill>
            <a:srgbClr val="92D050"/>
          </a:solidFill>
        </p:spPr>
        <p:txBody>
          <a:bodyPr/>
          <a:lstStyle/>
          <a:p>
            <a:pPr eaLnBrk="1" hangingPunct="1">
              <a:defRPr/>
            </a:pPr>
            <a:r>
              <a:rPr lang="ca-ES" altLang="ca-ES" sz="3200" b="1" dirty="0" smtClean="0">
                <a:solidFill>
                  <a:schemeClr val="accent3">
                    <a:lumMod val="50000"/>
                  </a:schemeClr>
                </a:solidFill>
                <a:latin typeface="Comic Sans MS" pitchFamily="66" charset="0"/>
              </a:rPr>
              <a:t>Què entenem per benestar?</a:t>
            </a:r>
          </a:p>
        </p:txBody>
      </p:sp>
      <p:sp>
        <p:nvSpPr>
          <p:cNvPr id="3075" name="Content Placeholder 2"/>
          <p:cNvSpPr>
            <a:spLocks noGrp="1"/>
          </p:cNvSpPr>
          <p:nvPr>
            <p:ph idx="4294967295"/>
          </p:nvPr>
        </p:nvSpPr>
        <p:spPr>
          <a:xfrm>
            <a:off x="468313" y="1412775"/>
            <a:ext cx="7920111" cy="4752529"/>
          </a:xfrm>
          <a:solidFill>
            <a:srgbClr val="CCFFCC">
              <a:alpha val="45882"/>
            </a:srgbClr>
          </a:solidFill>
        </p:spPr>
        <p:txBody>
          <a:bodyPr>
            <a:normAutofit lnSpcReduction="10000"/>
          </a:bodyPr>
          <a:lstStyle/>
          <a:p>
            <a:pPr eaLnBrk="1" hangingPunct="1">
              <a:buClr>
                <a:schemeClr val="accent3">
                  <a:lumMod val="50000"/>
                </a:schemeClr>
              </a:buClr>
              <a:defRPr/>
            </a:pPr>
            <a:r>
              <a:rPr lang="ca-ES" altLang="ca-ES" sz="2800" dirty="0" smtClean="0">
                <a:effectLst>
                  <a:outerShdw blurRad="38100" dist="38100" dir="2700000" algn="tl">
                    <a:srgbClr val="000000">
                      <a:alpha val="43137"/>
                    </a:srgbClr>
                  </a:outerShdw>
                </a:effectLst>
                <a:latin typeface="Comic Sans MS" pitchFamily="66" charset="0"/>
              </a:rPr>
              <a:t>La noció de qualitat de vida, i el benestar en ciències socials: El moviment dels indicadors socials dels anys 60.</a:t>
            </a:r>
          </a:p>
          <a:p>
            <a:pPr eaLnBrk="1" hangingPunct="1">
              <a:buClr>
                <a:schemeClr val="accent3">
                  <a:lumMod val="50000"/>
                </a:schemeClr>
              </a:buClr>
              <a:defRPr/>
            </a:pPr>
            <a:r>
              <a:rPr lang="ca-ES" altLang="ca-ES" sz="2800" dirty="0" smtClean="0">
                <a:effectLst>
                  <a:outerShdw blurRad="38100" dist="38100" dir="2700000" algn="tl">
                    <a:srgbClr val="000000">
                      <a:alpha val="43137"/>
                    </a:srgbClr>
                  </a:outerShdw>
                </a:effectLst>
                <a:latin typeface="Comic Sans MS" pitchFamily="66" charset="0"/>
              </a:rPr>
              <a:t>QV = f(Em, </a:t>
            </a:r>
            <a:r>
              <a:rPr lang="ca-ES" altLang="ca-ES" sz="2800" dirty="0" err="1" smtClean="0">
                <a:effectLst>
                  <a:outerShdw blurRad="38100" dist="38100" dir="2700000" algn="tl">
                    <a:srgbClr val="000000">
                      <a:alpha val="43137"/>
                    </a:srgbClr>
                  </a:outerShdw>
                </a:effectLst>
                <a:latin typeface="Comic Sans MS" pitchFamily="66" charset="0"/>
              </a:rPr>
              <a:t>Eps</a:t>
            </a:r>
            <a:r>
              <a:rPr lang="ca-ES" altLang="ca-ES" sz="2800" dirty="0" smtClean="0">
                <a:effectLst>
                  <a:outerShdw blurRad="38100" dist="38100" dir="2700000" algn="tl">
                    <a:srgbClr val="000000">
                      <a:alpha val="43137"/>
                    </a:srgbClr>
                  </a:outerShdw>
                </a:effectLst>
                <a:latin typeface="Comic Sans MS" pitchFamily="66" charset="0"/>
              </a:rPr>
              <a:t>)</a:t>
            </a:r>
          </a:p>
          <a:p>
            <a:pPr eaLnBrk="1" hangingPunct="1">
              <a:buClr>
                <a:schemeClr val="accent3">
                  <a:lumMod val="50000"/>
                </a:schemeClr>
              </a:buClr>
              <a:defRPr/>
            </a:pPr>
            <a:r>
              <a:rPr lang="ca-ES" altLang="ca-ES" sz="2800" dirty="0" smtClean="0">
                <a:effectLst>
                  <a:outerShdw blurRad="38100" dist="38100" dir="2700000" algn="tl">
                    <a:srgbClr val="000000">
                      <a:alpha val="43137"/>
                    </a:srgbClr>
                  </a:outerShdw>
                </a:effectLst>
                <a:latin typeface="Comic Sans MS" pitchFamily="66" charset="0"/>
              </a:rPr>
              <a:t>El benestar en l’àmbit de la salut.</a:t>
            </a:r>
          </a:p>
          <a:p>
            <a:pPr eaLnBrk="1" hangingPunct="1">
              <a:buClr>
                <a:schemeClr val="accent3">
                  <a:lumMod val="50000"/>
                </a:schemeClr>
              </a:buClr>
              <a:defRPr/>
            </a:pPr>
            <a:r>
              <a:rPr lang="ca-ES" altLang="ca-ES" sz="2800" dirty="0" smtClean="0">
                <a:effectLst>
                  <a:outerShdw blurRad="38100" dist="38100" dir="2700000" algn="tl">
                    <a:srgbClr val="000000">
                      <a:alpha val="43137"/>
                    </a:srgbClr>
                  </a:outerShdw>
                </a:effectLst>
                <a:latin typeface="Comic Sans MS" pitchFamily="66" charset="0"/>
              </a:rPr>
              <a:t>Benestar i satisfacció amb la vida </a:t>
            </a:r>
            <a:r>
              <a:rPr lang="ca-ES" altLang="ca-ES" sz="2800" i="1" dirty="0" smtClean="0">
                <a:effectLst>
                  <a:outerShdw blurRad="38100" dist="38100" dir="2700000" algn="tl">
                    <a:srgbClr val="000000">
                      <a:alpha val="43137"/>
                    </a:srgbClr>
                  </a:outerShdw>
                </a:effectLst>
                <a:latin typeface="Comic Sans MS" pitchFamily="66" charset="0"/>
              </a:rPr>
              <a:t>versus</a:t>
            </a:r>
            <a:r>
              <a:rPr lang="ca-ES" altLang="ca-ES" sz="2800" dirty="0" smtClean="0">
                <a:effectLst>
                  <a:outerShdw blurRad="38100" dist="38100" dir="2700000" algn="tl">
                    <a:srgbClr val="000000">
                      <a:alpha val="43137"/>
                    </a:srgbClr>
                  </a:outerShdw>
                </a:effectLst>
                <a:latin typeface="Comic Sans MS" pitchFamily="66" charset="0"/>
              </a:rPr>
              <a:t> benestar com a assoliment d’objectius vitals i sentit de la vida (benestar </a:t>
            </a:r>
            <a:r>
              <a:rPr lang="ca-ES" altLang="ca-ES" sz="2800" i="1" dirty="0" smtClean="0">
                <a:effectLst>
                  <a:outerShdw blurRad="38100" dist="38100" dir="2700000" algn="tl">
                    <a:srgbClr val="000000">
                      <a:alpha val="43137"/>
                    </a:srgbClr>
                  </a:outerShdw>
                </a:effectLst>
                <a:latin typeface="Comic Sans MS" pitchFamily="66" charset="0"/>
              </a:rPr>
              <a:t>hedònic i</a:t>
            </a:r>
            <a:r>
              <a:rPr lang="ca-ES" altLang="ca-ES" sz="2800" dirty="0" smtClean="0">
                <a:effectLst>
                  <a:outerShdw blurRad="38100" dist="38100" dir="2700000" algn="tl">
                    <a:srgbClr val="000000">
                      <a:alpha val="43137"/>
                    </a:srgbClr>
                  </a:outerShdw>
                </a:effectLst>
                <a:latin typeface="Comic Sans MS" pitchFamily="66" charset="0"/>
              </a:rPr>
              <a:t> benestar </a:t>
            </a:r>
            <a:r>
              <a:rPr lang="ca-ES" altLang="ca-ES" sz="2800" i="1" dirty="0" err="1" smtClean="0">
                <a:effectLst>
                  <a:outerShdw blurRad="38100" dist="38100" dir="2700000" algn="tl">
                    <a:srgbClr val="000000">
                      <a:alpha val="43137"/>
                    </a:srgbClr>
                  </a:outerShdw>
                </a:effectLst>
                <a:latin typeface="Comic Sans MS" pitchFamily="66" charset="0"/>
              </a:rPr>
              <a:t>eudemònic</a:t>
            </a:r>
            <a:r>
              <a:rPr lang="ca-ES" altLang="ca-ES" sz="2800" dirty="0" smtClean="0">
                <a:effectLst>
                  <a:outerShdw blurRad="38100" dist="38100" dir="2700000" algn="tl">
                    <a:srgbClr val="000000">
                      <a:alpha val="43137"/>
                    </a:srgbClr>
                  </a:outerShdw>
                </a:effectLst>
                <a:latin typeface="Comic Sans MS" pitchFamily="66" charset="0"/>
              </a:rPr>
              <a:t>).</a:t>
            </a:r>
          </a:p>
          <a:p>
            <a:pPr eaLnBrk="1" hangingPunct="1">
              <a:buClr>
                <a:schemeClr val="accent3">
                  <a:lumMod val="50000"/>
                </a:schemeClr>
              </a:buClr>
              <a:defRPr/>
            </a:pPr>
            <a:r>
              <a:rPr lang="ca-ES" altLang="ca-ES" sz="2800" dirty="0" smtClean="0">
                <a:effectLst>
                  <a:outerShdw blurRad="38100" dist="38100" dir="2700000" algn="tl">
                    <a:srgbClr val="000000">
                      <a:alpha val="43137"/>
                    </a:srgbClr>
                  </a:outerShdw>
                </a:effectLst>
                <a:latin typeface="Comic Sans MS" pitchFamily="66" charset="0"/>
              </a:rPr>
              <a:t>L'homeòstasi personal i cultural del benestar: L’optimisme vital.</a:t>
            </a:r>
          </a:p>
        </p:txBody>
      </p:sp>
    </p:spTree>
    <p:extLst>
      <p:ext uri="{BB962C8B-B14F-4D97-AF65-F5344CB8AC3E}">
        <p14:creationId xmlns:p14="http://schemas.microsoft.com/office/powerpoint/2010/main" val="36008515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idx="4294967295"/>
          </p:nvPr>
        </p:nvSpPr>
        <p:spPr>
          <a:xfrm>
            <a:off x="395536" y="476250"/>
            <a:ext cx="8496943" cy="1008534"/>
          </a:xfrm>
          <a:solidFill>
            <a:srgbClr val="92D050"/>
          </a:solidFill>
        </p:spPr>
        <p:txBody>
          <a:bodyPr/>
          <a:lstStyle/>
          <a:p>
            <a:r>
              <a:rPr lang="ca-ES" altLang="ca-ES" sz="3200" b="1" dirty="0">
                <a:solidFill>
                  <a:schemeClr val="accent3">
                    <a:lumMod val="50000"/>
                  </a:schemeClr>
                </a:solidFill>
                <a:latin typeface="Comic Sans MS" pitchFamily="66" charset="0"/>
              </a:rPr>
              <a:t>Activitats preferides pels nois i noies entre 7 i 16 anys, </a:t>
            </a:r>
            <a:r>
              <a:rPr lang="ca-ES" altLang="ca-ES" sz="3200" b="1" dirty="0" smtClean="0">
                <a:solidFill>
                  <a:schemeClr val="accent3">
                    <a:lumMod val="50000"/>
                  </a:schemeClr>
                </a:solidFill>
                <a:latin typeface="Comic Sans MS" pitchFamily="66" charset="0"/>
              </a:rPr>
              <a:t>en </a:t>
            </a:r>
            <a:r>
              <a:rPr lang="ca-ES" altLang="ca-ES" sz="3200" b="1" dirty="0">
                <a:solidFill>
                  <a:schemeClr val="accent3">
                    <a:lumMod val="50000"/>
                  </a:schemeClr>
                </a:solidFill>
                <a:latin typeface="Comic Sans MS" pitchFamily="66" charset="0"/>
              </a:rPr>
              <a:t>una mostra espanyola</a:t>
            </a:r>
            <a:endParaRPr lang="ca-ES" altLang="ca-ES" sz="3200" dirty="0">
              <a:solidFill>
                <a:schemeClr val="accent3">
                  <a:lumMod val="50000"/>
                </a:schemeClr>
              </a:solidFill>
              <a:latin typeface="Comic Sans MS" pitchFamily="66" charset="0"/>
            </a:endParaRPr>
          </a:p>
        </p:txBody>
      </p:sp>
      <p:graphicFrame>
        <p:nvGraphicFramePr>
          <p:cNvPr id="334851" name="Object 5"/>
          <p:cNvGraphicFramePr>
            <a:graphicFrameLocks noGrp="1" noChangeAspect="1"/>
          </p:cNvGraphicFramePr>
          <p:nvPr>
            <p:ph idx="4294967295"/>
            <p:extLst>
              <p:ext uri="{D42A27DB-BD31-4B8C-83A1-F6EECF244321}">
                <p14:modId xmlns:p14="http://schemas.microsoft.com/office/powerpoint/2010/main" val="2179037548"/>
              </p:ext>
            </p:extLst>
          </p:nvPr>
        </p:nvGraphicFramePr>
        <p:xfrm>
          <a:off x="-977900" y="2424113"/>
          <a:ext cx="10260013" cy="4314825"/>
        </p:xfrm>
        <a:graphic>
          <a:graphicData uri="http://schemas.openxmlformats.org/presentationml/2006/ole">
            <mc:AlternateContent xmlns:mc="http://schemas.openxmlformats.org/markup-compatibility/2006">
              <mc:Choice xmlns:v="urn:schemas-microsoft-com:vml" Requires="v">
                <p:oleObj spid="_x0000_s2055" name="Document" r:id="rId5" imgW="4821049" imgH="2026851" progId="Word.Document.8">
                  <p:embed/>
                </p:oleObj>
              </mc:Choice>
              <mc:Fallback>
                <p:oleObj name="Document" r:id="rId5" imgW="4821049" imgH="2026851" progId="Word.Document.8">
                  <p:embed/>
                  <p:pic>
                    <p:nvPicPr>
                      <p:cNvPr id="0" name=""/>
                      <p:cNvPicPr>
                        <a:picLocks noChangeAspect="1" noChangeArrowheads="1"/>
                      </p:cNvPicPr>
                      <p:nvPr/>
                    </p:nvPicPr>
                    <p:blipFill>
                      <a:blip r:embed="rId6"/>
                      <a:srcRect/>
                      <a:stretch>
                        <a:fillRect/>
                      </a:stretch>
                    </p:blipFill>
                    <p:spPr bwMode="auto">
                      <a:xfrm>
                        <a:off x="-977900" y="2424113"/>
                        <a:ext cx="10260013" cy="4314825"/>
                      </a:xfrm>
                      <a:prstGeom prst="rect">
                        <a:avLst/>
                      </a:prstGeom>
                      <a:noFill/>
                      <a:ln>
                        <a:noFill/>
                      </a:ln>
                      <a:effectLst/>
                    </p:spPr>
                  </p:pic>
                </p:oleObj>
              </mc:Fallback>
            </mc:AlternateContent>
          </a:graphicData>
        </a:graphic>
      </p:graphicFrame>
      <p:sp>
        <p:nvSpPr>
          <p:cNvPr id="334852" name="Rectangle 7"/>
          <p:cNvSpPr>
            <a:spLocks noChangeArrowheads="1"/>
          </p:cNvSpPr>
          <p:nvPr/>
        </p:nvSpPr>
        <p:spPr bwMode="auto">
          <a:xfrm>
            <a:off x="2627784" y="4293096"/>
            <a:ext cx="31194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ca-ES" sz="1800" dirty="0">
                <a:latin typeface="Comic Sans MS" pitchFamily="66" charset="0"/>
              </a:rPr>
              <a:t>Font: C.I.S., Octubre 2000</a:t>
            </a:r>
            <a:r>
              <a:rPr lang="ca-ES" altLang="ca-ES" sz="1800" dirty="0">
                <a:latin typeface="Arial" charset="0"/>
              </a:rPr>
              <a:t> </a:t>
            </a:r>
          </a:p>
        </p:txBody>
      </p:sp>
    </p:spTree>
    <p:extLst>
      <p:ext uri="{BB962C8B-B14F-4D97-AF65-F5344CB8AC3E}">
        <p14:creationId xmlns:p14="http://schemas.microsoft.com/office/powerpoint/2010/main" val="3100715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idx="4294967295"/>
          </p:nvPr>
        </p:nvSpPr>
        <p:spPr>
          <a:xfrm>
            <a:off x="467544" y="476250"/>
            <a:ext cx="8352928" cy="1570038"/>
          </a:xfrm>
          <a:solidFill>
            <a:srgbClr val="92D050"/>
          </a:solidFill>
        </p:spPr>
        <p:txBody>
          <a:bodyPr/>
          <a:lstStyle/>
          <a:p>
            <a:r>
              <a:rPr lang="ca-ES" altLang="ca-ES" sz="3200" b="1" dirty="0">
                <a:solidFill>
                  <a:schemeClr val="accent3">
                    <a:lumMod val="50000"/>
                  </a:schemeClr>
                </a:solidFill>
                <a:latin typeface="Comic Sans MS" pitchFamily="66" charset="0"/>
              </a:rPr>
              <a:t>Activitats preferides pels nois i noies entre 12 i 16 anys, en una mostra catalana </a:t>
            </a:r>
            <a:r>
              <a:rPr lang="ca-ES" altLang="ca-ES" sz="3200" b="1" dirty="0" smtClean="0">
                <a:solidFill>
                  <a:schemeClr val="accent3">
                    <a:lumMod val="50000"/>
                  </a:schemeClr>
                </a:solidFill>
                <a:latin typeface="Comic Sans MS" pitchFamily="66" charset="0"/>
              </a:rPr>
              <a:t/>
            </a:r>
            <a:br>
              <a:rPr lang="ca-ES" altLang="ca-ES" sz="3200" b="1" dirty="0" smtClean="0">
                <a:solidFill>
                  <a:schemeClr val="accent3">
                    <a:lumMod val="50000"/>
                  </a:schemeClr>
                </a:solidFill>
                <a:latin typeface="Comic Sans MS" pitchFamily="66" charset="0"/>
              </a:rPr>
            </a:br>
            <a:r>
              <a:rPr lang="ca-ES" altLang="ca-ES" sz="3200" b="1" dirty="0" smtClean="0">
                <a:solidFill>
                  <a:schemeClr val="accent3">
                    <a:lumMod val="50000"/>
                  </a:schemeClr>
                </a:solidFill>
                <a:latin typeface="Comic Sans MS" pitchFamily="66" charset="0"/>
              </a:rPr>
              <a:t>(</a:t>
            </a:r>
            <a:r>
              <a:rPr lang="ca-ES" altLang="ca-ES" sz="3200" b="1" dirty="0">
                <a:solidFill>
                  <a:schemeClr val="accent3">
                    <a:lumMod val="50000"/>
                  </a:schemeClr>
                </a:solidFill>
                <a:latin typeface="Comic Sans MS" pitchFamily="66" charset="0"/>
              </a:rPr>
              <a:t>N = 4.945). </a:t>
            </a:r>
            <a:r>
              <a:rPr lang="ca-ES" altLang="ca-ES" sz="2000" dirty="0">
                <a:solidFill>
                  <a:schemeClr val="accent3">
                    <a:lumMod val="50000"/>
                  </a:schemeClr>
                </a:solidFill>
                <a:latin typeface="Comic Sans MS" pitchFamily="66" charset="0"/>
              </a:rPr>
              <a:t>Puntuació entre 0 i 10.</a:t>
            </a:r>
          </a:p>
        </p:txBody>
      </p:sp>
      <p:graphicFrame>
        <p:nvGraphicFramePr>
          <p:cNvPr id="336899" name="Object 5"/>
          <p:cNvGraphicFramePr>
            <a:graphicFrameLocks noGrp="1" noChangeAspect="1"/>
          </p:cNvGraphicFramePr>
          <p:nvPr>
            <p:ph idx="4294967295"/>
            <p:extLst>
              <p:ext uri="{D42A27DB-BD31-4B8C-83A1-F6EECF244321}">
                <p14:modId xmlns:p14="http://schemas.microsoft.com/office/powerpoint/2010/main" val="1043250913"/>
              </p:ext>
            </p:extLst>
          </p:nvPr>
        </p:nvGraphicFramePr>
        <p:xfrm>
          <a:off x="-972616" y="2636912"/>
          <a:ext cx="10260013" cy="3578225"/>
        </p:xfrm>
        <a:graphic>
          <a:graphicData uri="http://schemas.openxmlformats.org/presentationml/2006/ole">
            <mc:AlternateContent xmlns:mc="http://schemas.openxmlformats.org/markup-compatibility/2006">
              <mc:Choice xmlns:v="urn:schemas-microsoft-com:vml" Requires="v">
                <p:oleObj spid="_x0000_s3079" name="Document" r:id="rId5" imgW="4616862" imgH="1609981" progId="Word.Document.8">
                  <p:embed/>
                </p:oleObj>
              </mc:Choice>
              <mc:Fallback>
                <p:oleObj name="Document" r:id="rId5" imgW="4616862" imgH="1609981" progId="Word.Document.8">
                  <p:embed/>
                  <p:pic>
                    <p:nvPicPr>
                      <p:cNvPr id="0" name=""/>
                      <p:cNvPicPr>
                        <a:picLocks noChangeAspect="1" noChangeArrowheads="1"/>
                      </p:cNvPicPr>
                      <p:nvPr/>
                    </p:nvPicPr>
                    <p:blipFill>
                      <a:blip r:embed="rId6"/>
                      <a:srcRect/>
                      <a:stretch>
                        <a:fillRect/>
                      </a:stretch>
                    </p:blipFill>
                    <p:spPr bwMode="auto">
                      <a:xfrm>
                        <a:off x="-972616" y="2636912"/>
                        <a:ext cx="10260013" cy="357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6900" name="Rectangle 7"/>
          <p:cNvSpPr>
            <a:spLocks noChangeArrowheads="1"/>
          </p:cNvSpPr>
          <p:nvPr/>
        </p:nvSpPr>
        <p:spPr bwMode="auto">
          <a:xfrm>
            <a:off x="2968625" y="5734050"/>
            <a:ext cx="3152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altLang="ca-ES" sz="1800">
                <a:latin typeface="Comic Sans MS" pitchFamily="66" charset="0"/>
              </a:rPr>
              <a:t>Font: ERIDIQV, Abril 2006</a:t>
            </a:r>
          </a:p>
        </p:txBody>
      </p:sp>
    </p:spTree>
    <p:extLst>
      <p:ext uri="{BB962C8B-B14F-4D97-AF65-F5344CB8AC3E}">
        <p14:creationId xmlns:p14="http://schemas.microsoft.com/office/powerpoint/2010/main" val="3171431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idx="4294967295"/>
          </p:nvPr>
        </p:nvSpPr>
        <p:spPr>
          <a:xfrm>
            <a:off x="395536" y="548680"/>
            <a:ext cx="8291512" cy="792089"/>
          </a:xfrm>
          <a:solidFill>
            <a:srgbClr val="92D050"/>
          </a:solidFill>
        </p:spPr>
        <p:txBody>
          <a:bodyPr/>
          <a:lstStyle/>
          <a:p>
            <a:pPr>
              <a:defRPr/>
            </a:pPr>
            <a:r>
              <a:rPr lang="ca-ES" altLang="ca-ES" sz="3200" b="1" dirty="0">
                <a:solidFill>
                  <a:schemeClr val="accent3">
                    <a:lumMod val="50000"/>
                  </a:schemeClr>
                </a:solidFill>
                <a:latin typeface="Comic Sans MS" pitchFamily="66" charset="0"/>
              </a:rPr>
              <a:t>Resultats inesperats i </a:t>
            </a:r>
            <a:r>
              <a:rPr lang="ca-ES" altLang="ca-ES" sz="3200" b="1" dirty="0" smtClean="0">
                <a:solidFill>
                  <a:schemeClr val="accent3">
                    <a:lumMod val="50000"/>
                  </a:schemeClr>
                </a:solidFill>
                <a:latin typeface="Comic Sans MS" pitchFamily="66" charset="0"/>
              </a:rPr>
              <a:t>reptes </a:t>
            </a:r>
            <a:r>
              <a:rPr lang="es-ES" altLang="ca-ES" sz="3200" b="1" dirty="0" smtClean="0">
                <a:solidFill>
                  <a:schemeClr val="accent3">
                    <a:lumMod val="50000"/>
                  </a:schemeClr>
                </a:solidFill>
                <a:latin typeface="Comic Sans MS" pitchFamily="66" charset="0"/>
              </a:rPr>
              <a:t>(II)</a:t>
            </a:r>
            <a:endParaRPr lang="en-GB" altLang="ca-ES" sz="3200" b="1" dirty="0" smtClean="0">
              <a:solidFill>
                <a:schemeClr val="accent3">
                  <a:lumMod val="50000"/>
                </a:schemeClr>
              </a:solidFill>
              <a:latin typeface="Comic Sans MS" pitchFamily="66" charset="0"/>
            </a:endParaRPr>
          </a:p>
        </p:txBody>
      </p:sp>
      <p:sp>
        <p:nvSpPr>
          <p:cNvPr id="195587" name="Rectangle 3"/>
          <p:cNvSpPr>
            <a:spLocks noGrp="1" noChangeArrowheads="1"/>
          </p:cNvSpPr>
          <p:nvPr>
            <p:ph type="body" idx="4294967295"/>
          </p:nvPr>
        </p:nvSpPr>
        <p:spPr>
          <a:xfrm>
            <a:off x="468313" y="1989138"/>
            <a:ext cx="7992119" cy="4248150"/>
          </a:xfrm>
          <a:solidFill>
            <a:srgbClr val="CCFFCC">
              <a:alpha val="50195"/>
            </a:srgbClr>
          </a:solidFill>
        </p:spPr>
        <p:txBody>
          <a:bodyPr>
            <a:normAutofit/>
          </a:bodyPr>
          <a:lstStyle/>
          <a:p>
            <a:pPr eaLnBrk="1" hangingPunct="1">
              <a:lnSpc>
                <a:spcPct val="80000"/>
              </a:lnSpc>
              <a:buClr>
                <a:schemeClr val="accent3">
                  <a:lumMod val="50000"/>
                </a:schemeClr>
              </a:buClr>
              <a:defRPr/>
            </a:pPr>
            <a:r>
              <a:rPr lang="ca-ES" altLang="ca-ES" sz="2800" dirty="0" smtClean="0">
                <a:effectLst>
                  <a:outerShdw blurRad="38100" dist="38100" dir="2700000" algn="tl">
                    <a:srgbClr val="FFFFFF"/>
                  </a:outerShdw>
                </a:effectLst>
                <a:latin typeface="Comic Sans MS" pitchFamily="66" charset="0"/>
              </a:rPr>
              <a:t>A Europa, quan els adolescents entre 12 i 16 anys pensen en el moment de complir 21 anys, per quin tipus de qualitats els agradaria ser apreciats pels demés?</a:t>
            </a:r>
          </a:p>
          <a:p>
            <a:pPr eaLnBrk="1" hangingPunct="1">
              <a:lnSpc>
                <a:spcPct val="80000"/>
              </a:lnSpc>
              <a:buClr>
                <a:schemeClr val="accent3">
                  <a:lumMod val="50000"/>
                </a:schemeClr>
              </a:buClr>
              <a:defRPr/>
            </a:pPr>
            <a:r>
              <a:rPr lang="ca-ES" altLang="ca-ES" sz="2800" dirty="0" smtClean="0">
                <a:effectLst>
                  <a:outerShdw blurRad="38100" dist="38100" dir="2700000" algn="tl">
                    <a:srgbClr val="FFFFFF"/>
                  </a:outerShdw>
                </a:effectLst>
                <a:latin typeface="Comic Sans MS" pitchFamily="66" charset="0"/>
              </a:rPr>
              <a:t>Por quin tipus de qualitats els agradaria als progenitors que els seus fills o filles foren apreciats quan compleixin 21 anys?</a:t>
            </a:r>
          </a:p>
          <a:p>
            <a:pPr marL="0" indent="0" eaLnBrk="1" hangingPunct="1">
              <a:lnSpc>
                <a:spcPct val="80000"/>
              </a:lnSpc>
              <a:buFontTx/>
              <a:buNone/>
              <a:defRPr/>
            </a:pPr>
            <a:endParaRPr lang="ca-ES" altLang="ca-ES" sz="2800" dirty="0" smtClean="0">
              <a:effectLst>
                <a:outerShdw blurRad="38100" dist="38100" dir="2700000" algn="tl">
                  <a:srgbClr val="FFFFFF"/>
                </a:outerShdw>
              </a:effectLst>
              <a:latin typeface="Comic Sans MS" pitchFamily="66" charset="0"/>
            </a:endParaRPr>
          </a:p>
          <a:p>
            <a:pPr algn="ctr" eaLnBrk="1" hangingPunct="1">
              <a:lnSpc>
                <a:spcPct val="80000"/>
              </a:lnSpc>
              <a:buFontTx/>
              <a:buNone/>
              <a:defRPr/>
            </a:pPr>
            <a:r>
              <a:rPr lang="ca-ES" altLang="ca-ES" sz="2000" dirty="0" smtClean="0">
                <a:effectLst>
                  <a:outerShdw blurRad="38100" dist="38100" dir="2700000" algn="tl">
                    <a:srgbClr val="FFFFFF"/>
                  </a:outerShdw>
                </a:effectLst>
                <a:latin typeface="Comic Sans MS" pitchFamily="66" charset="0"/>
              </a:rPr>
              <a:t>N = 1184 adolescents de 12 a 16 anys</a:t>
            </a:r>
          </a:p>
          <a:p>
            <a:pPr algn="ctr" eaLnBrk="1" hangingPunct="1">
              <a:lnSpc>
                <a:spcPct val="80000"/>
              </a:lnSpc>
              <a:buFontTx/>
              <a:buNone/>
              <a:defRPr/>
            </a:pPr>
            <a:r>
              <a:rPr lang="ca-ES" altLang="ca-ES" sz="2000" dirty="0" smtClean="0">
                <a:effectLst>
                  <a:outerShdw blurRad="38100" dist="38100" dir="2700000" algn="tl">
                    <a:srgbClr val="FFFFFF"/>
                  </a:outerShdw>
                </a:effectLst>
                <a:latin typeface="Comic Sans MS" pitchFamily="66" charset="0"/>
              </a:rPr>
              <a:t>N = 468 dels seus propis progenitors. 21 qualitats. </a:t>
            </a:r>
          </a:p>
          <a:p>
            <a:pPr algn="ctr" eaLnBrk="1" hangingPunct="1">
              <a:lnSpc>
                <a:spcPct val="80000"/>
              </a:lnSpc>
              <a:buFontTx/>
              <a:buNone/>
              <a:defRPr/>
            </a:pPr>
            <a:r>
              <a:rPr lang="ca-ES" altLang="ca-ES" sz="2000" dirty="0" smtClean="0">
                <a:effectLst>
                  <a:outerShdw blurRad="38100" dist="38100" dir="2700000" algn="tl">
                    <a:srgbClr val="FFFFFF"/>
                  </a:outerShdw>
                </a:effectLst>
                <a:latin typeface="Comic Sans MS" pitchFamily="66" charset="0"/>
              </a:rPr>
              <a:t>Catalunya. Desembre 2003.</a:t>
            </a:r>
          </a:p>
          <a:p>
            <a:pPr algn="ctr" eaLnBrk="1" hangingPunct="1">
              <a:lnSpc>
                <a:spcPct val="80000"/>
              </a:lnSpc>
              <a:buFontTx/>
              <a:buNone/>
              <a:defRPr/>
            </a:pPr>
            <a:r>
              <a:rPr lang="ca-ES" altLang="ca-ES" sz="2000" dirty="0" smtClean="0">
                <a:effectLst>
                  <a:outerShdw blurRad="38100" dist="38100" dir="2700000" algn="tl">
                    <a:srgbClr val="FFFFFF"/>
                  </a:outerShdw>
                </a:effectLst>
                <a:latin typeface="Comic Sans MS" pitchFamily="66" charset="0"/>
              </a:rPr>
              <a:t>Puntuacions de 0 a 10</a:t>
            </a:r>
          </a:p>
        </p:txBody>
      </p:sp>
    </p:spTree>
    <p:extLst>
      <p:ext uri="{BB962C8B-B14F-4D97-AF65-F5344CB8AC3E}">
        <p14:creationId xmlns:p14="http://schemas.microsoft.com/office/powerpoint/2010/main" val="28913739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idx="4294967295"/>
          </p:nvPr>
        </p:nvSpPr>
        <p:spPr>
          <a:xfrm>
            <a:off x="457200" y="188640"/>
            <a:ext cx="8291264" cy="1228998"/>
          </a:xfrm>
          <a:solidFill>
            <a:srgbClr val="92D050"/>
          </a:solidFill>
        </p:spPr>
        <p:txBody>
          <a:bodyPr/>
          <a:lstStyle/>
          <a:p>
            <a:r>
              <a:rPr lang="ca-ES" altLang="ca-ES" sz="2400" b="1" dirty="0">
                <a:solidFill>
                  <a:schemeClr val="accent3">
                    <a:lumMod val="50000"/>
                  </a:schemeClr>
                </a:solidFill>
                <a:latin typeface="Comic Sans MS" pitchFamily="66" charset="0"/>
              </a:rPr>
              <a:t>Aspiracions de valor projectades al complir els 21 anys, segons el propi </a:t>
            </a:r>
            <a:r>
              <a:rPr lang="ca-ES" altLang="ca-ES" sz="2400" b="1" dirty="0" smtClean="0">
                <a:solidFill>
                  <a:schemeClr val="accent3">
                    <a:lumMod val="50000"/>
                  </a:schemeClr>
                </a:solidFill>
                <a:latin typeface="Comic Sans MS" pitchFamily="66" charset="0"/>
              </a:rPr>
              <a:t>noi o noia </a:t>
            </a:r>
            <a:r>
              <a:rPr lang="ca-ES" altLang="ca-ES" sz="2400" b="1" dirty="0">
                <a:solidFill>
                  <a:schemeClr val="accent3">
                    <a:lumMod val="50000"/>
                  </a:schemeClr>
                </a:solidFill>
                <a:latin typeface="Comic Sans MS" pitchFamily="66" charset="0"/>
              </a:rPr>
              <a:t>i segons els seus progenitors. </a:t>
            </a:r>
            <a:r>
              <a:rPr lang="ca-ES" altLang="ca-ES" sz="2400" b="1" dirty="0" smtClean="0">
                <a:solidFill>
                  <a:schemeClr val="accent3">
                    <a:lumMod val="50000"/>
                  </a:schemeClr>
                </a:solidFill>
                <a:latin typeface="Comic Sans MS" pitchFamily="66" charset="0"/>
              </a:rPr>
              <a:t/>
            </a:r>
            <a:br>
              <a:rPr lang="ca-ES" altLang="ca-ES" sz="2400" b="1" dirty="0" smtClean="0">
                <a:solidFill>
                  <a:schemeClr val="accent3">
                    <a:lumMod val="50000"/>
                  </a:schemeClr>
                </a:solidFill>
                <a:latin typeface="Comic Sans MS" pitchFamily="66" charset="0"/>
              </a:rPr>
            </a:br>
            <a:r>
              <a:rPr lang="ca-ES" altLang="ca-ES" sz="1600" dirty="0" smtClean="0">
                <a:solidFill>
                  <a:schemeClr val="accent3">
                    <a:lumMod val="50000"/>
                  </a:schemeClr>
                </a:solidFill>
                <a:latin typeface="Comic Sans MS" pitchFamily="66" charset="0"/>
              </a:rPr>
              <a:t>N </a:t>
            </a:r>
            <a:r>
              <a:rPr lang="ca-ES" altLang="ca-ES" sz="1600" dirty="0">
                <a:solidFill>
                  <a:schemeClr val="accent3">
                    <a:lumMod val="50000"/>
                  </a:schemeClr>
                </a:solidFill>
                <a:latin typeface="Comic Sans MS" pitchFamily="66" charset="0"/>
              </a:rPr>
              <a:t>= 1.184 adolescents 12 a 16 anys, i 468 progenitors. Sobre 21 valors. </a:t>
            </a:r>
            <a:r>
              <a:rPr lang="ca-ES" altLang="ca-ES" sz="1600" dirty="0" smtClean="0">
                <a:solidFill>
                  <a:schemeClr val="accent3">
                    <a:lumMod val="50000"/>
                  </a:schemeClr>
                </a:solidFill>
                <a:latin typeface="Comic Sans MS" pitchFamily="66" charset="0"/>
              </a:rPr>
              <a:t/>
            </a:r>
            <a:br>
              <a:rPr lang="ca-ES" altLang="ca-ES" sz="1600" dirty="0" smtClean="0">
                <a:solidFill>
                  <a:schemeClr val="accent3">
                    <a:lumMod val="50000"/>
                  </a:schemeClr>
                </a:solidFill>
                <a:latin typeface="Comic Sans MS" pitchFamily="66" charset="0"/>
              </a:rPr>
            </a:br>
            <a:r>
              <a:rPr lang="ca-ES" altLang="ca-ES" sz="1600" dirty="0" smtClean="0">
                <a:solidFill>
                  <a:schemeClr val="accent3">
                    <a:lumMod val="50000"/>
                  </a:schemeClr>
                </a:solidFill>
                <a:latin typeface="Comic Sans MS" pitchFamily="66" charset="0"/>
              </a:rPr>
              <a:t>Mitjana </a:t>
            </a:r>
            <a:r>
              <a:rPr lang="ca-ES" altLang="ca-ES" sz="1600" dirty="0">
                <a:solidFill>
                  <a:schemeClr val="accent3">
                    <a:lumMod val="50000"/>
                  </a:schemeClr>
                </a:solidFill>
                <a:latin typeface="Comic Sans MS" pitchFamily="66" charset="0"/>
              </a:rPr>
              <a:t>de les puntuacions de 0 a 10. Catalunya. 2003.</a:t>
            </a:r>
            <a:endParaRPr lang="ca-ES" altLang="ca-ES" sz="1600" dirty="0">
              <a:solidFill>
                <a:schemeClr val="accent3">
                  <a:lumMod val="50000"/>
                </a:schemeClr>
              </a:solidFill>
            </a:endParaRPr>
          </a:p>
        </p:txBody>
      </p:sp>
      <p:graphicFrame>
        <p:nvGraphicFramePr>
          <p:cNvPr id="343043" name="Object 5"/>
          <p:cNvGraphicFramePr>
            <a:graphicFrameLocks noGrp="1" noChangeAspect="1"/>
          </p:cNvGraphicFramePr>
          <p:nvPr>
            <p:ph idx="4294967295"/>
            <p:extLst>
              <p:ext uri="{D42A27DB-BD31-4B8C-83A1-F6EECF244321}">
                <p14:modId xmlns:p14="http://schemas.microsoft.com/office/powerpoint/2010/main" val="2451021012"/>
              </p:ext>
            </p:extLst>
          </p:nvPr>
        </p:nvGraphicFramePr>
        <p:xfrm>
          <a:off x="468313" y="1627188"/>
          <a:ext cx="9431337" cy="5507037"/>
        </p:xfrm>
        <a:graphic>
          <a:graphicData uri="http://schemas.openxmlformats.org/presentationml/2006/ole">
            <mc:AlternateContent xmlns:mc="http://schemas.openxmlformats.org/markup-compatibility/2006">
              <mc:Choice xmlns:v="urn:schemas-microsoft-com:vml" Requires="v">
                <p:oleObj spid="_x0000_s4103" name="Document" r:id="rId5" imgW="6316675" imgH="3697877" progId="Word.Document.8">
                  <p:embed/>
                </p:oleObj>
              </mc:Choice>
              <mc:Fallback>
                <p:oleObj name="Document" r:id="rId5" imgW="6316675" imgH="3697877" progId="Word.Document.8">
                  <p:embed/>
                  <p:pic>
                    <p:nvPicPr>
                      <p:cNvPr id="0" name=""/>
                      <p:cNvPicPr>
                        <a:picLocks noChangeAspect="1" noChangeArrowheads="1"/>
                      </p:cNvPicPr>
                      <p:nvPr/>
                    </p:nvPicPr>
                    <p:blipFill>
                      <a:blip r:embed="rId6"/>
                      <a:srcRect/>
                      <a:stretch>
                        <a:fillRect/>
                      </a:stretch>
                    </p:blipFill>
                    <p:spPr bwMode="auto">
                      <a:xfrm>
                        <a:off x="468313" y="1627188"/>
                        <a:ext cx="9431337" cy="5507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192294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idx="4294967295"/>
          </p:nvPr>
        </p:nvSpPr>
        <p:spPr>
          <a:xfrm>
            <a:off x="395288" y="548679"/>
            <a:ext cx="8291512" cy="648073"/>
          </a:xfrm>
          <a:solidFill>
            <a:srgbClr val="92D050"/>
          </a:solidFill>
        </p:spPr>
        <p:txBody>
          <a:bodyPr/>
          <a:lstStyle/>
          <a:p>
            <a:pPr eaLnBrk="1" hangingPunct="1">
              <a:defRPr/>
            </a:pPr>
            <a:r>
              <a:rPr lang="ca-ES" altLang="ca-ES" sz="3200" b="1" dirty="0" smtClean="0">
                <a:solidFill>
                  <a:schemeClr val="accent3">
                    <a:lumMod val="50000"/>
                  </a:schemeClr>
                </a:solidFill>
                <a:latin typeface="Comic Sans MS" pitchFamily="66" charset="0"/>
              </a:rPr>
              <a:t>Resultats inesperats i reptes (III)</a:t>
            </a:r>
          </a:p>
        </p:txBody>
      </p:sp>
      <p:sp>
        <p:nvSpPr>
          <p:cNvPr id="21507" name="Rectangle 3"/>
          <p:cNvSpPr>
            <a:spLocks noGrp="1" noChangeArrowheads="1"/>
          </p:cNvSpPr>
          <p:nvPr>
            <p:ph type="body" idx="4294967295"/>
          </p:nvPr>
        </p:nvSpPr>
        <p:spPr>
          <a:xfrm>
            <a:off x="467544" y="1772816"/>
            <a:ext cx="7920880" cy="3816350"/>
          </a:xfrm>
          <a:solidFill>
            <a:srgbClr val="CCFFCC">
              <a:alpha val="50195"/>
            </a:srgbClr>
          </a:solidFill>
        </p:spPr>
        <p:txBody>
          <a:bodyPr>
            <a:normAutofit/>
          </a:bodyPr>
          <a:lstStyle/>
          <a:p>
            <a:pPr eaLnBrk="1" hangingPunct="1">
              <a:lnSpc>
                <a:spcPct val="80000"/>
              </a:lnSpc>
              <a:buClr>
                <a:schemeClr val="accent3">
                  <a:lumMod val="50000"/>
                </a:schemeClr>
              </a:buClr>
              <a:defRPr/>
            </a:pPr>
            <a:r>
              <a:rPr lang="ca-ES" altLang="ca-ES" sz="3200" dirty="0" smtClean="0">
                <a:latin typeface="Comic Sans MS" pitchFamily="66" charset="0"/>
              </a:rPr>
              <a:t>Per què la satisfacció amb la vida i amb la majoria d’àmbits de la vida disminueix contínuament al llarg de l’adolescència en la majoria de països?</a:t>
            </a:r>
          </a:p>
          <a:p>
            <a:pPr marL="0" indent="0" eaLnBrk="1" hangingPunct="1">
              <a:lnSpc>
                <a:spcPct val="80000"/>
              </a:lnSpc>
              <a:buFontTx/>
              <a:buNone/>
              <a:defRPr/>
            </a:pPr>
            <a:endParaRPr lang="ca-ES" altLang="ca-ES" sz="3600" dirty="0" smtClean="0">
              <a:latin typeface="Comic Sans MS" pitchFamily="66" charset="0"/>
            </a:endParaRPr>
          </a:p>
          <a:p>
            <a:pPr marL="0" indent="0" algn="ctr" eaLnBrk="1" hangingPunct="1">
              <a:lnSpc>
                <a:spcPct val="80000"/>
              </a:lnSpc>
              <a:buFontTx/>
              <a:buNone/>
              <a:defRPr/>
            </a:pPr>
            <a:r>
              <a:rPr lang="ca-ES" altLang="ca-ES" sz="2000" dirty="0" smtClean="0">
                <a:latin typeface="Comic Sans MS" pitchFamily="66" charset="0"/>
              </a:rPr>
              <a:t>Adolescents entre 12 i 16 anys. Puntuacions de 0 a 10.</a:t>
            </a:r>
          </a:p>
          <a:p>
            <a:pPr algn="ctr" eaLnBrk="1" hangingPunct="1">
              <a:lnSpc>
                <a:spcPct val="80000"/>
              </a:lnSpc>
              <a:buFontTx/>
              <a:buNone/>
              <a:defRPr/>
            </a:pPr>
            <a:r>
              <a:rPr lang="ca-ES" altLang="ca-ES" sz="2000" dirty="0" smtClean="0">
                <a:latin typeface="Comic Sans MS" pitchFamily="66" charset="0"/>
              </a:rPr>
              <a:t>Catalunya: 2003 (N = 2,715). 2005 (N = 5,140). </a:t>
            </a:r>
          </a:p>
          <a:p>
            <a:pPr algn="ctr" eaLnBrk="1" hangingPunct="1">
              <a:lnSpc>
                <a:spcPct val="80000"/>
              </a:lnSpc>
              <a:buFontTx/>
              <a:buNone/>
              <a:defRPr/>
            </a:pPr>
            <a:r>
              <a:rPr lang="ca-ES" altLang="ca-ES" sz="2000" dirty="0" smtClean="0">
                <a:latin typeface="Comic Sans MS" pitchFamily="66" charset="0"/>
              </a:rPr>
              <a:t>2007 (N= 1,392). 2008 (N = 2,841). </a:t>
            </a:r>
          </a:p>
        </p:txBody>
      </p:sp>
    </p:spTree>
    <p:extLst>
      <p:ext uri="{BB962C8B-B14F-4D97-AF65-F5344CB8AC3E}">
        <p14:creationId xmlns:p14="http://schemas.microsoft.com/office/powerpoint/2010/main" val="3232307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946" name="Object 2"/>
          <p:cNvGraphicFramePr>
            <a:graphicFrameLocks noGrp="1" noChangeAspect="1"/>
          </p:cNvGraphicFramePr>
          <p:nvPr>
            <p:ph sz="half" idx="4294967295"/>
            <p:extLst>
              <p:ext uri="{D42A27DB-BD31-4B8C-83A1-F6EECF244321}">
                <p14:modId xmlns:p14="http://schemas.microsoft.com/office/powerpoint/2010/main" val="3066201675"/>
              </p:ext>
            </p:extLst>
          </p:nvPr>
        </p:nvGraphicFramePr>
        <p:xfrm>
          <a:off x="683543" y="1508125"/>
          <a:ext cx="7848600" cy="5535613"/>
        </p:xfrm>
        <a:graphic>
          <a:graphicData uri="http://schemas.openxmlformats.org/presentationml/2006/ole">
            <mc:AlternateContent xmlns:mc="http://schemas.openxmlformats.org/markup-compatibility/2006">
              <mc:Choice xmlns:v="urn:schemas-microsoft-com:vml" Requires="v">
                <p:oleObj spid="_x0000_s5132" name="Gráfico" r:id="rId4" imgW="3495751" imgH="2143049" progId="Excel.Chart.8">
                  <p:embed/>
                </p:oleObj>
              </mc:Choice>
              <mc:Fallback>
                <p:oleObj name="Gráfico" r:id="rId4" imgW="3495751" imgH="2143049"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43" y="1508125"/>
                        <a:ext cx="7848600" cy="553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947" name="Object 3"/>
          <p:cNvGraphicFramePr>
            <a:graphicFrameLocks noGrp="1" noChangeAspect="1"/>
          </p:cNvGraphicFramePr>
          <p:nvPr>
            <p:ph sz="half" idx="4294967295"/>
            <p:extLst>
              <p:ext uri="{D42A27DB-BD31-4B8C-83A1-F6EECF244321}">
                <p14:modId xmlns:p14="http://schemas.microsoft.com/office/powerpoint/2010/main" val="1306461363"/>
              </p:ext>
            </p:extLst>
          </p:nvPr>
        </p:nvGraphicFramePr>
        <p:xfrm>
          <a:off x="15172" y="1341438"/>
          <a:ext cx="8675687" cy="5516562"/>
        </p:xfrm>
        <a:graphic>
          <a:graphicData uri="http://schemas.openxmlformats.org/presentationml/2006/ole">
            <mc:AlternateContent xmlns:mc="http://schemas.openxmlformats.org/markup-compatibility/2006">
              <mc:Choice xmlns:v="urn:schemas-microsoft-com:vml" Requires="v">
                <p:oleObj spid="_x0000_s5133" name="Gráfico" r:id="rId6" imgW="3905402" imgH="2095500" progId="Excel.Chart.8">
                  <p:embed/>
                </p:oleObj>
              </mc:Choice>
              <mc:Fallback>
                <p:oleObj name="Gráfico" r:id="rId6" imgW="3905402" imgH="2095500"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72" y="1341438"/>
                        <a:ext cx="8675687" cy="551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948" name="Rectangle 4"/>
          <p:cNvSpPr>
            <a:spLocks noChangeArrowheads="1"/>
          </p:cNvSpPr>
          <p:nvPr/>
        </p:nvSpPr>
        <p:spPr bwMode="auto">
          <a:xfrm>
            <a:off x="395536" y="344478"/>
            <a:ext cx="8424614" cy="954107"/>
          </a:xfrm>
          <a:prstGeom prst="rect">
            <a:avLst/>
          </a:prstGeom>
          <a:solidFill>
            <a:srgbClr val="92D050"/>
          </a:solidFill>
          <a:ln>
            <a:noFill/>
          </a:ln>
          <a:effectLst/>
        </p:spPr>
        <p:txBody>
          <a:bodyPr wrap="squar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ca-ES" altLang="ca-ES" sz="2800" b="1" dirty="0">
                <a:solidFill>
                  <a:schemeClr val="accent3">
                    <a:lumMod val="50000"/>
                  </a:schemeClr>
                </a:solidFill>
                <a:latin typeface="Comic Sans MS" pitchFamily="66" charset="0"/>
              </a:rPr>
              <a:t>Evolució de la satisfacció amb la vida entre els 12 i els 16 anys en quatre mostres </a:t>
            </a:r>
            <a:r>
              <a:rPr lang="ca-ES" altLang="ca-ES" sz="2800" b="1" dirty="0" smtClean="0">
                <a:solidFill>
                  <a:schemeClr val="accent3">
                    <a:lumMod val="50000"/>
                  </a:schemeClr>
                </a:solidFill>
                <a:latin typeface="Comic Sans MS" pitchFamily="66" charset="0"/>
              </a:rPr>
              <a:t>catalanes</a:t>
            </a:r>
            <a:endParaRPr lang="ca-ES" altLang="ca-ES" sz="1800" dirty="0">
              <a:solidFill>
                <a:schemeClr val="accent3">
                  <a:lumMod val="50000"/>
                </a:schemeClr>
              </a:solidFill>
              <a:latin typeface="Comic Sans MS" pitchFamily="66" charset="0"/>
            </a:endParaRPr>
          </a:p>
        </p:txBody>
      </p:sp>
    </p:spTree>
    <p:extLst>
      <p:ext uri="{BB962C8B-B14F-4D97-AF65-F5344CB8AC3E}">
        <p14:creationId xmlns:p14="http://schemas.microsoft.com/office/powerpoint/2010/main" val="1265105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3" y="1353436"/>
            <a:ext cx="8487415" cy="5473700"/>
          </a:xfrm>
          <a:prstGeom prst="rect">
            <a:avLst/>
          </a:prstGeom>
          <a:solidFill>
            <a:srgbClr val="A7FFA9">
              <a:alpha val="50195"/>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2" name="1 Rectángulo"/>
          <p:cNvSpPr/>
          <p:nvPr/>
        </p:nvSpPr>
        <p:spPr>
          <a:xfrm>
            <a:off x="395536" y="188640"/>
            <a:ext cx="8424936" cy="1077218"/>
          </a:xfrm>
          <a:prstGeom prst="rect">
            <a:avLst/>
          </a:prstGeom>
          <a:solidFill>
            <a:srgbClr val="92D050"/>
          </a:solidFill>
        </p:spPr>
        <p:txBody>
          <a:bodyPr wrap="square">
            <a:spAutoFit/>
          </a:bodyPr>
          <a:lstStyle/>
          <a:p>
            <a:r>
              <a:rPr lang="ca-ES" altLang="ca-ES" sz="3200" b="1" dirty="0">
                <a:solidFill>
                  <a:schemeClr val="accent3">
                    <a:lumMod val="50000"/>
                  </a:schemeClr>
                </a:solidFill>
                <a:latin typeface="Comic Sans MS" pitchFamily="66" charset="0"/>
              </a:rPr>
              <a:t>L</a:t>
            </a:r>
            <a:r>
              <a:rPr lang="ca-ES" altLang="ca-ES" sz="3200" b="1" dirty="0" smtClean="0">
                <a:solidFill>
                  <a:schemeClr val="accent3">
                    <a:lumMod val="50000"/>
                  </a:schemeClr>
                </a:solidFill>
                <a:latin typeface="Comic Sans MS" pitchFamily="66" charset="0"/>
              </a:rPr>
              <a:t>a </a:t>
            </a:r>
            <a:r>
              <a:rPr lang="ca-ES" altLang="ca-ES" sz="3200" b="1" dirty="0">
                <a:solidFill>
                  <a:schemeClr val="accent3">
                    <a:lumMod val="50000"/>
                  </a:schemeClr>
                </a:solidFill>
                <a:latin typeface="Comic Sans MS" pitchFamily="66" charset="0"/>
              </a:rPr>
              <a:t>satisfacció amb la vida entre els 12 i els 16 anys a</a:t>
            </a:r>
            <a:r>
              <a:rPr lang="ca-ES" altLang="ca-ES" sz="3200" b="1" dirty="0" smtClean="0">
                <a:solidFill>
                  <a:schemeClr val="accent3">
                    <a:lumMod val="50000"/>
                  </a:schemeClr>
                </a:solidFill>
                <a:latin typeface="Comic Sans MS" pitchFamily="66" charset="0"/>
              </a:rPr>
              <a:t> quatre països</a:t>
            </a:r>
            <a:endParaRPr lang="ca-ES" altLang="ca-ES" sz="3200" dirty="0">
              <a:solidFill>
                <a:schemeClr val="accent3">
                  <a:lumMod val="50000"/>
                </a:schemeClr>
              </a:solidFill>
              <a:latin typeface="Comic Sans MS" pitchFamily="66" charset="0"/>
            </a:endParaRPr>
          </a:p>
        </p:txBody>
      </p:sp>
    </p:spTree>
    <p:extLst>
      <p:ext uri="{BB962C8B-B14F-4D97-AF65-F5344CB8AC3E}">
        <p14:creationId xmlns:p14="http://schemas.microsoft.com/office/powerpoint/2010/main" val="4194938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9 Título"/>
          <p:cNvSpPr>
            <a:spLocks noGrp="1"/>
          </p:cNvSpPr>
          <p:nvPr>
            <p:ph type="title" idx="4294967295"/>
          </p:nvPr>
        </p:nvSpPr>
        <p:spPr>
          <a:xfrm>
            <a:off x="468313" y="116632"/>
            <a:ext cx="8229600" cy="1008112"/>
          </a:xfrm>
          <a:solidFill>
            <a:srgbClr val="92D050"/>
          </a:solidFill>
        </p:spPr>
        <p:txBody>
          <a:bodyPr/>
          <a:lstStyle/>
          <a:p>
            <a:pPr eaLnBrk="1" hangingPunct="1">
              <a:defRPr/>
            </a:pPr>
            <a:r>
              <a:rPr lang="ca-ES" altLang="ca-ES" sz="3200" b="1" dirty="0" smtClean="0">
                <a:solidFill>
                  <a:schemeClr val="accent3">
                    <a:lumMod val="50000"/>
                  </a:schemeClr>
                </a:solidFill>
                <a:latin typeface="Comic Sans MS" pitchFamily="66" charset="0"/>
              </a:rPr>
              <a:t>Catalunya. El benestar subjectiu mesurat amb 6 instruments diferents (12-16 anys)</a:t>
            </a:r>
          </a:p>
        </p:txBody>
      </p:sp>
      <p:pic>
        <p:nvPicPr>
          <p:cNvPr id="25603" name="4 Gráfic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513"/>
            <a:ext cx="8460432" cy="58054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5940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1 Imagen"/>
          <p:cNvPicPr>
            <a:picLocks noChangeAspect="1" noChangeArrowheads="1"/>
          </p:cNvPicPr>
          <p:nvPr/>
        </p:nvPicPr>
        <p:blipFill>
          <a:blip r:embed="rId2"/>
          <a:srcRect/>
          <a:stretch>
            <a:fillRect/>
          </a:stretch>
        </p:blipFill>
        <p:spPr bwMode="auto">
          <a:xfrm>
            <a:off x="0" y="1268760"/>
            <a:ext cx="8460432" cy="5589240"/>
          </a:xfrm>
          <a:prstGeom prst="rect">
            <a:avLst/>
          </a:prstGeom>
          <a:noFill/>
          <a:ln>
            <a:noFill/>
          </a:ln>
          <a:effectLst>
            <a:outerShdw blurRad="50800" dist="50800" dir="5400000" algn="ctr" rotWithShape="0">
              <a:srgbClr val="CCFFCC">
                <a:alpha val="50000"/>
              </a:srgbClr>
            </a:outerShdw>
          </a:effectLst>
        </p:spPr>
      </p:pic>
      <p:sp>
        <p:nvSpPr>
          <p:cNvPr id="3" name="9 Título"/>
          <p:cNvSpPr txBox="1">
            <a:spLocks/>
          </p:cNvSpPr>
          <p:nvPr/>
        </p:nvSpPr>
        <p:spPr>
          <a:xfrm>
            <a:off x="323528" y="260648"/>
            <a:ext cx="8568952" cy="1008112"/>
          </a:xfrm>
          <a:prstGeom prst="rect">
            <a:avLst/>
          </a:prstGeom>
          <a:solidFill>
            <a:srgbClr val="92D050"/>
          </a:solidFill>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defRPr/>
            </a:pPr>
            <a:r>
              <a:rPr lang="ca-ES" altLang="ca-ES" sz="3200" b="1" dirty="0" smtClean="0">
                <a:solidFill>
                  <a:schemeClr val="accent3">
                    <a:lumMod val="50000"/>
                  </a:schemeClr>
                </a:solidFill>
                <a:latin typeface="Comic Sans MS" pitchFamily="66" charset="0"/>
              </a:rPr>
              <a:t>Comparació del  benestar subjectiu entre Catalunya</a:t>
            </a:r>
            <a:r>
              <a:rPr lang="ca-ES" altLang="ca-ES" sz="3200" b="1" dirty="0">
                <a:solidFill>
                  <a:schemeClr val="accent3">
                    <a:lumMod val="50000"/>
                  </a:schemeClr>
                </a:solidFill>
                <a:latin typeface="Comic Sans MS" pitchFamily="66" charset="0"/>
              </a:rPr>
              <a:t> </a:t>
            </a:r>
            <a:r>
              <a:rPr lang="ca-ES" altLang="ca-ES" sz="3200" b="1" dirty="0" smtClean="0">
                <a:solidFill>
                  <a:schemeClr val="accent3">
                    <a:lumMod val="50000"/>
                  </a:schemeClr>
                </a:solidFill>
                <a:latin typeface="Comic Sans MS" pitchFamily="66" charset="0"/>
              </a:rPr>
              <a:t>i Algèria (12-16). 6 instruments</a:t>
            </a:r>
          </a:p>
        </p:txBody>
      </p:sp>
    </p:spTree>
    <p:extLst>
      <p:ext uri="{BB962C8B-B14F-4D97-AF65-F5344CB8AC3E}">
        <p14:creationId xmlns:p14="http://schemas.microsoft.com/office/powerpoint/2010/main" val="1117137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95288" y="476671"/>
            <a:ext cx="8291512" cy="720081"/>
          </a:xfrm>
          <a:solidFill>
            <a:srgbClr val="92D050"/>
          </a:solidFill>
        </p:spPr>
        <p:txBody>
          <a:bodyPr/>
          <a:lstStyle/>
          <a:p>
            <a:pPr>
              <a:defRPr/>
            </a:pPr>
            <a:r>
              <a:rPr lang="ca-ES" altLang="ca-ES" sz="3200" b="1" dirty="0">
                <a:solidFill>
                  <a:schemeClr val="accent3">
                    <a:lumMod val="50000"/>
                  </a:schemeClr>
                </a:solidFill>
                <a:latin typeface="Comic Sans MS" pitchFamily="66" charset="0"/>
              </a:rPr>
              <a:t>Resultats inesperats i </a:t>
            </a:r>
            <a:r>
              <a:rPr lang="ca-ES" altLang="ca-ES" sz="3200" b="1" dirty="0" smtClean="0">
                <a:solidFill>
                  <a:schemeClr val="accent3">
                    <a:lumMod val="50000"/>
                  </a:schemeClr>
                </a:solidFill>
                <a:latin typeface="Comic Sans MS" pitchFamily="66" charset="0"/>
              </a:rPr>
              <a:t>reptes </a:t>
            </a:r>
            <a:r>
              <a:rPr lang="es-ES" altLang="ca-ES" sz="3200" b="1" dirty="0" smtClean="0">
                <a:solidFill>
                  <a:schemeClr val="accent3">
                    <a:lumMod val="50000"/>
                  </a:schemeClr>
                </a:solidFill>
                <a:latin typeface="Comic Sans MS" pitchFamily="66" charset="0"/>
              </a:rPr>
              <a:t>(IV)</a:t>
            </a:r>
            <a:endParaRPr lang="en-GB" altLang="ca-ES" sz="3200" b="1" dirty="0" smtClean="0">
              <a:solidFill>
                <a:schemeClr val="accent3">
                  <a:lumMod val="50000"/>
                </a:schemeClr>
              </a:solidFill>
              <a:latin typeface="Comic Sans MS" pitchFamily="66" charset="0"/>
            </a:endParaRPr>
          </a:p>
        </p:txBody>
      </p:sp>
      <p:sp>
        <p:nvSpPr>
          <p:cNvPr id="27651" name="Rectangle 3"/>
          <p:cNvSpPr>
            <a:spLocks noGrp="1" noChangeArrowheads="1"/>
          </p:cNvSpPr>
          <p:nvPr>
            <p:ph type="body" idx="1"/>
          </p:nvPr>
        </p:nvSpPr>
        <p:spPr>
          <a:xfrm>
            <a:off x="395536" y="1412777"/>
            <a:ext cx="8064896" cy="3888432"/>
          </a:xfrm>
          <a:solidFill>
            <a:srgbClr val="CCFFCC">
              <a:alpha val="50195"/>
            </a:srgbClr>
          </a:solidFill>
        </p:spPr>
        <p:txBody>
          <a:bodyPr>
            <a:normAutofit/>
          </a:bodyPr>
          <a:lstStyle/>
          <a:p>
            <a:pPr eaLnBrk="1" hangingPunct="1">
              <a:lnSpc>
                <a:spcPct val="90000"/>
              </a:lnSpc>
              <a:buClr>
                <a:schemeClr val="accent3">
                  <a:lumMod val="50000"/>
                </a:schemeClr>
              </a:buClr>
            </a:pPr>
            <a:r>
              <a:rPr lang="ca-ES" altLang="ca-ES" sz="2800" dirty="0" smtClean="0">
                <a:latin typeface="Comic Sans MS" pitchFamily="66" charset="0"/>
              </a:rPr>
              <a:t>Per què la correlació entre el benestar de progenitors i dels seus propis fills o filles és tan baixa? </a:t>
            </a:r>
          </a:p>
          <a:p>
            <a:pPr eaLnBrk="1" hangingPunct="1">
              <a:lnSpc>
                <a:spcPct val="90000"/>
              </a:lnSpc>
              <a:buClr>
                <a:schemeClr val="accent3">
                  <a:lumMod val="50000"/>
                </a:schemeClr>
              </a:buClr>
            </a:pPr>
            <a:r>
              <a:rPr lang="ca-ES" altLang="ca-ES" sz="2800" dirty="0" smtClean="0">
                <a:latin typeface="Comic Sans MS" pitchFamily="66" charset="0"/>
              </a:rPr>
              <a:t>Per què és més baixa entre fills i progenitors que entre filles i progenitors?</a:t>
            </a:r>
          </a:p>
          <a:p>
            <a:pPr eaLnBrk="1" hangingPunct="1">
              <a:lnSpc>
                <a:spcPct val="90000"/>
              </a:lnSpc>
              <a:buFontTx/>
              <a:buNone/>
            </a:pPr>
            <a:endParaRPr lang="ca-ES" altLang="ca-ES" sz="2800" dirty="0" smtClean="0">
              <a:latin typeface="Comic Sans MS" pitchFamily="66" charset="0"/>
            </a:endParaRPr>
          </a:p>
          <a:p>
            <a:pPr algn="ctr" eaLnBrk="1" hangingPunct="1">
              <a:lnSpc>
                <a:spcPct val="90000"/>
              </a:lnSpc>
              <a:buFontTx/>
              <a:buNone/>
            </a:pPr>
            <a:r>
              <a:rPr lang="ca-ES" altLang="ca-ES" sz="2000" dirty="0" smtClean="0">
                <a:latin typeface="Comic Sans MS" pitchFamily="66" charset="0"/>
              </a:rPr>
              <a:t>N = 1250 dades aparellades d’adolescents entre 12 i 16 anys i els seus propis progenitors.</a:t>
            </a:r>
          </a:p>
          <a:p>
            <a:pPr algn="ctr" eaLnBrk="1" hangingPunct="1">
              <a:lnSpc>
                <a:spcPct val="90000"/>
              </a:lnSpc>
              <a:buFontTx/>
              <a:buNone/>
            </a:pPr>
            <a:r>
              <a:rPr lang="ca-ES" altLang="ca-ES" sz="2000" dirty="0" smtClean="0">
                <a:latin typeface="Comic Sans MS" pitchFamily="66" charset="0"/>
              </a:rPr>
              <a:t>El sexe del progenitor no va mostrar diferències significatives en les respostes. Catalunya, 2009.</a:t>
            </a:r>
          </a:p>
        </p:txBody>
      </p:sp>
    </p:spTree>
    <p:extLst>
      <p:ext uri="{BB962C8B-B14F-4D97-AF65-F5344CB8AC3E}">
        <p14:creationId xmlns:p14="http://schemas.microsoft.com/office/powerpoint/2010/main" val="2277837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idx="4294967295"/>
          </p:nvPr>
        </p:nvSpPr>
        <p:spPr>
          <a:xfrm>
            <a:off x="395536" y="274638"/>
            <a:ext cx="8424936" cy="706437"/>
          </a:xfrm>
          <a:solidFill>
            <a:srgbClr val="92D050"/>
          </a:solidFill>
        </p:spPr>
        <p:txBody>
          <a:bodyPr/>
          <a:lstStyle/>
          <a:p>
            <a:pPr eaLnBrk="1" hangingPunct="1">
              <a:defRPr/>
            </a:pPr>
            <a:r>
              <a:rPr lang="ca-ES" altLang="ca-ES" sz="3200" b="1" dirty="0" smtClean="0">
                <a:solidFill>
                  <a:schemeClr val="accent3">
                    <a:lumMod val="50000"/>
                  </a:schemeClr>
                </a:solidFill>
                <a:latin typeface="Comic Sans MS" pitchFamily="66" charset="0"/>
              </a:rPr>
              <a:t>Por què indicadors subjectius?</a:t>
            </a:r>
          </a:p>
        </p:txBody>
      </p:sp>
      <p:sp>
        <p:nvSpPr>
          <p:cNvPr id="177155" name="Rectangle 3"/>
          <p:cNvSpPr>
            <a:spLocks noGrp="1" noChangeArrowheads="1"/>
          </p:cNvSpPr>
          <p:nvPr>
            <p:ph type="body" idx="4294967295"/>
          </p:nvPr>
        </p:nvSpPr>
        <p:spPr>
          <a:xfrm>
            <a:off x="251520" y="1052513"/>
            <a:ext cx="8208913" cy="5472112"/>
          </a:xfrm>
          <a:solidFill>
            <a:srgbClr val="CCFFCC">
              <a:alpha val="50195"/>
            </a:srgbClr>
          </a:solidFill>
        </p:spPr>
        <p:txBody>
          <a:bodyPr>
            <a:noAutofit/>
          </a:bodyPr>
          <a:lstStyle/>
          <a:p>
            <a:pPr marL="360000" eaLnBrk="1" hangingPunct="1">
              <a:spcBef>
                <a:spcPct val="0"/>
              </a:spcBef>
              <a:buClr>
                <a:schemeClr val="accent3">
                  <a:lumMod val="50000"/>
                </a:schemeClr>
              </a:buClr>
              <a:defRPr/>
            </a:pPr>
            <a:r>
              <a:rPr lang="ca-ES" altLang="ca-ES" sz="2300" dirty="0" smtClean="0">
                <a:effectLst>
                  <a:outerShdw blurRad="38100" dist="38100" dir="2700000" algn="tl">
                    <a:srgbClr val="FFFFFF"/>
                  </a:outerShdw>
                </a:effectLst>
                <a:latin typeface="Comic Sans MS" pitchFamily="66" charset="0"/>
              </a:rPr>
              <a:t>Estadística = </a:t>
            </a:r>
            <a:r>
              <a:rPr lang="ca-ES" altLang="ca-ES" sz="2300" i="1" dirty="0" err="1" smtClean="0">
                <a:effectLst>
                  <a:outerShdw blurRad="38100" dist="38100" dir="2700000" algn="tl">
                    <a:srgbClr val="FFFFFF"/>
                  </a:outerShdw>
                </a:effectLst>
                <a:latin typeface="Comic Sans MS" pitchFamily="66" charset="0"/>
              </a:rPr>
              <a:t>Ratio</a:t>
            </a:r>
            <a:r>
              <a:rPr lang="ca-ES" altLang="ca-ES" sz="2300" i="1" dirty="0" smtClean="0">
                <a:effectLst>
                  <a:outerShdw blurRad="38100" dist="38100" dir="2700000" algn="tl">
                    <a:srgbClr val="FFFFFF"/>
                  </a:outerShdw>
                </a:effectLst>
                <a:latin typeface="Comic Sans MS" pitchFamily="66" charset="0"/>
              </a:rPr>
              <a:t> status </a:t>
            </a:r>
            <a:r>
              <a:rPr lang="ca-ES" altLang="ca-ES" sz="2300" dirty="0" smtClean="0">
                <a:effectLst>
                  <a:outerShdw blurRad="38100" dist="38100" dir="2700000" algn="tl">
                    <a:srgbClr val="FFFFFF"/>
                  </a:outerShdw>
                </a:effectLst>
                <a:latin typeface="Comic Sans MS" pitchFamily="66" charset="0"/>
              </a:rPr>
              <a:t>(raó d’estat) = Dades per a la presa de decisions       indicadors socials.</a:t>
            </a:r>
          </a:p>
          <a:p>
            <a:pPr marL="360000" eaLnBrk="1" hangingPunct="1">
              <a:spcBef>
                <a:spcPct val="0"/>
              </a:spcBef>
              <a:buClr>
                <a:schemeClr val="accent3">
                  <a:lumMod val="50000"/>
                </a:schemeClr>
              </a:buClr>
              <a:defRPr/>
            </a:pPr>
            <a:r>
              <a:rPr lang="ca-ES" altLang="ca-ES" sz="2300" dirty="0" smtClean="0">
                <a:effectLst>
                  <a:outerShdw blurRad="38100" dist="38100" dir="2700000" algn="tl">
                    <a:srgbClr val="FFFFFF"/>
                  </a:outerShdw>
                </a:effectLst>
                <a:latin typeface="Comic Sans MS" pitchFamily="66" charset="0"/>
              </a:rPr>
              <a:t>La dècada dels 60 i 70 del passat segle, els investigadors de la qualitat de vida van començar a recollir dades subjectives de poblacions adultes, perquè eren útils per a comprendre dinàmiques socials i per a prendre decisions informades. </a:t>
            </a:r>
          </a:p>
          <a:p>
            <a:pPr marL="360000" eaLnBrk="1" hangingPunct="1">
              <a:spcBef>
                <a:spcPct val="0"/>
              </a:spcBef>
              <a:buClr>
                <a:schemeClr val="accent3">
                  <a:lumMod val="50000"/>
                </a:schemeClr>
              </a:buClr>
              <a:defRPr/>
            </a:pPr>
            <a:r>
              <a:rPr lang="ca-ES" altLang="ca-ES" sz="2300" dirty="0" smtClean="0">
                <a:effectLst>
                  <a:outerShdw blurRad="38100" dist="38100" dir="2700000" algn="tl">
                    <a:srgbClr val="FFFFFF"/>
                  </a:outerShdw>
                </a:effectLst>
                <a:latin typeface="Comic Sans MS" pitchFamily="66" charset="0"/>
              </a:rPr>
              <a:t>Un interès semblant ha aparegut en la canxa internacional no fa més de 10 anys en relació a les dades subjectives proporcionades per infants i adolescents.</a:t>
            </a:r>
          </a:p>
          <a:p>
            <a:pPr marL="360000" eaLnBrk="1" hangingPunct="1">
              <a:spcBef>
                <a:spcPct val="0"/>
              </a:spcBef>
              <a:buClr>
                <a:schemeClr val="accent3">
                  <a:lumMod val="50000"/>
                </a:schemeClr>
              </a:buClr>
              <a:defRPr/>
            </a:pPr>
            <a:r>
              <a:rPr lang="ca-ES" altLang="ca-ES" sz="2300" dirty="0" smtClean="0">
                <a:effectLst>
                  <a:outerShdw blurRad="38100" dist="38100" dir="2700000" algn="tl">
                    <a:srgbClr val="FFFFFF"/>
                  </a:outerShdw>
                </a:effectLst>
                <a:latin typeface="Comic Sans MS" pitchFamily="66" charset="0"/>
              </a:rPr>
              <a:t>Com a investigadors científics hem de reconèixer que encara no sabem gaire cosa de les percepcions, avaluacions i aspiracions de la població infantil de la nostra societat, perquè encara no n’hem recollit gaire indicadors subjectius utilitzant mostres grans.</a:t>
            </a:r>
          </a:p>
        </p:txBody>
      </p:sp>
      <p:sp>
        <p:nvSpPr>
          <p:cNvPr id="4100" name="AutoShape 4"/>
          <p:cNvSpPr>
            <a:spLocks noChangeArrowheads="1"/>
          </p:cNvSpPr>
          <p:nvPr/>
        </p:nvSpPr>
        <p:spPr bwMode="auto">
          <a:xfrm>
            <a:off x="3326164" y="1491327"/>
            <a:ext cx="287337" cy="217488"/>
          </a:xfrm>
          <a:prstGeom prst="rightArrow">
            <a:avLst>
              <a:gd name="adj1" fmla="val 50000"/>
              <a:gd name="adj2" fmla="val 330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ca-ES" altLang="ca-ES" sz="1800"/>
          </a:p>
        </p:txBody>
      </p:sp>
    </p:spTree>
    <p:extLst>
      <p:ext uri="{BB962C8B-B14F-4D97-AF65-F5344CB8AC3E}">
        <p14:creationId xmlns:p14="http://schemas.microsoft.com/office/powerpoint/2010/main" val="226184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6 Marcador de contenido"/>
          <p:cNvSpPr>
            <a:spLocks noGrp="1"/>
          </p:cNvSpPr>
          <p:nvPr>
            <p:ph idx="4294967295"/>
          </p:nvPr>
        </p:nvSpPr>
        <p:spPr>
          <a:xfrm>
            <a:off x="395536" y="333375"/>
            <a:ext cx="8353177" cy="1366838"/>
          </a:xfrm>
          <a:solidFill>
            <a:srgbClr val="92D050"/>
          </a:solidFill>
        </p:spPr>
        <p:txBody>
          <a:bodyPr/>
          <a:lstStyle/>
          <a:p>
            <a:pPr marL="0" indent="0" algn="ctr">
              <a:buFont typeface="Monotype Sorts" pitchFamily="2" charset="2"/>
              <a:buNone/>
            </a:pPr>
            <a:r>
              <a:rPr lang="ca-ES" altLang="ca-ES" sz="2800" b="1" dirty="0">
                <a:solidFill>
                  <a:schemeClr val="accent3">
                    <a:lumMod val="50000"/>
                  </a:schemeClr>
                </a:solidFill>
                <a:latin typeface="Comic Sans MS" pitchFamily="66" charset="0"/>
                <a:ea typeface="Times New Roman" pitchFamily="18" charset="0"/>
                <a:cs typeface="Arial" charset="0"/>
              </a:rPr>
              <a:t>Correlacions entre el benestar del fill o filla adolescent i el dels seus progenitors. </a:t>
            </a:r>
          </a:p>
          <a:p>
            <a:pPr marL="0" indent="0" algn="ctr">
              <a:buFont typeface="Monotype Sorts" pitchFamily="2" charset="2"/>
              <a:buNone/>
            </a:pPr>
            <a:r>
              <a:rPr lang="ca-ES" altLang="ca-ES" sz="2000" b="1" dirty="0">
                <a:solidFill>
                  <a:schemeClr val="accent3">
                    <a:lumMod val="50000"/>
                  </a:schemeClr>
                </a:solidFill>
                <a:latin typeface="Comic Sans MS" pitchFamily="66" charset="0"/>
                <a:ea typeface="Times New Roman" pitchFamily="18" charset="0"/>
                <a:cs typeface="Arial" charset="0"/>
              </a:rPr>
              <a:t>(N=1.250 aparellades. Catalunya. Adolescents 12-16 anys)</a:t>
            </a:r>
            <a:endParaRPr lang="ca-ES" altLang="ca-ES" sz="2000" dirty="0">
              <a:solidFill>
                <a:schemeClr val="accent3">
                  <a:lumMod val="50000"/>
                </a:schemeClr>
              </a:solidFill>
              <a:latin typeface="Comic Sans MS" pitchFamily="66" charset="0"/>
              <a:ea typeface="Times New Roman" pitchFamily="18" charset="0"/>
              <a:cs typeface="Arial" charset="0"/>
            </a:endParaRPr>
          </a:p>
        </p:txBody>
      </p:sp>
      <p:sp>
        <p:nvSpPr>
          <p:cNvPr id="340995" name="8 Rectángulo"/>
          <p:cNvSpPr>
            <a:spLocks noChangeArrowheads="1"/>
          </p:cNvSpPr>
          <p:nvPr/>
        </p:nvSpPr>
        <p:spPr bwMode="auto">
          <a:xfrm>
            <a:off x="467544" y="1773238"/>
            <a:ext cx="7993062" cy="4832092"/>
          </a:xfrm>
          <a:prstGeom prst="rect">
            <a:avLst/>
          </a:prstGeom>
          <a:solidFill>
            <a:srgbClr val="A7FFA9">
              <a:alpha val="50000"/>
            </a:srgbClr>
          </a:solidFill>
          <a:ln>
            <a:noFill/>
          </a:ln>
        </p:spPr>
        <p:txBody>
          <a:bodyPr>
            <a:spAutoFit/>
          </a:bodyPr>
          <a:lstStyle>
            <a:lvl1pPr marL="354013" indent="-354013">
              <a:defRPr sz="2400">
                <a:solidFill>
                  <a:schemeClr val="tx1"/>
                </a:solidFill>
                <a:latin typeface="Times New Roman" pitchFamily="18" charset="0"/>
              </a:defRPr>
            </a:lvl1pPr>
            <a:lvl2pPr marL="819150" indent="-285750">
              <a:defRPr sz="2400">
                <a:solidFill>
                  <a:schemeClr val="tx1"/>
                </a:solidFill>
                <a:latin typeface="Times New Roman" pitchFamily="18" charset="0"/>
              </a:defRPr>
            </a:lvl2pPr>
            <a:lvl3pPr marL="1227138" indent="-228600">
              <a:defRPr sz="2400">
                <a:solidFill>
                  <a:schemeClr val="tx1"/>
                </a:solidFill>
                <a:latin typeface="Times New Roman" pitchFamily="18" charset="0"/>
              </a:defRPr>
            </a:lvl3pPr>
            <a:lvl4pPr marL="1635125"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Clr>
                <a:schemeClr val="accent3">
                  <a:lumMod val="50000"/>
                </a:schemeClr>
              </a:buClr>
              <a:buFont typeface="Wingdings" pitchFamily="2" charset="2"/>
              <a:buChar char="Ø"/>
            </a:pPr>
            <a:r>
              <a:rPr lang="ca-ES" altLang="ca-ES" sz="2200" dirty="0">
                <a:solidFill>
                  <a:srgbClr val="000000"/>
                </a:solidFill>
                <a:latin typeface="Comic Sans MS" pitchFamily="66" charset="0"/>
              </a:rPr>
              <a:t>Utilitzant diferents escales psicomètriques molt consoli-dades en la recerca científica, i en contra de totes les hipòtesis prèvies, s’han trobat correlacions molt baixes entre pares i fills pel que fa al seu benestar subjectiu.</a:t>
            </a:r>
          </a:p>
          <a:p>
            <a:pPr eaLnBrk="1" hangingPunct="1">
              <a:buClr>
                <a:schemeClr val="accent3">
                  <a:lumMod val="50000"/>
                </a:schemeClr>
              </a:buClr>
              <a:buFont typeface="Wingdings" pitchFamily="2" charset="2"/>
              <a:buChar char="Ø"/>
            </a:pPr>
            <a:r>
              <a:rPr lang="ca-ES" altLang="ca-ES" sz="2200" dirty="0">
                <a:solidFill>
                  <a:srgbClr val="000000"/>
                </a:solidFill>
                <a:latin typeface="Comic Sans MS" pitchFamily="66" charset="0"/>
              </a:rPr>
              <a:t>En una mostra catalana s’ha descobert que aquesta relació és més alta entre pares i filla que entre pares i fill.</a:t>
            </a:r>
          </a:p>
          <a:p>
            <a:pPr eaLnBrk="1" hangingPunct="1">
              <a:buClr>
                <a:schemeClr val="accent3">
                  <a:lumMod val="50000"/>
                </a:schemeClr>
              </a:buClr>
              <a:buFont typeface="Wingdings" pitchFamily="2" charset="2"/>
              <a:buChar char="Ø"/>
            </a:pPr>
            <a:r>
              <a:rPr lang="ca-ES" altLang="ca-ES" sz="2200" dirty="0">
                <a:solidFill>
                  <a:srgbClr val="000000"/>
                </a:solidFill>
                <a:latin typeface="Comic Sans MS" pitchFamily="66" charset="0"/>
              </a:rPr>
              <a:t>Entre un progenitor i un fill a Catalunya hem trobat relació (però molt baixa) en la satisfacció amb el nivell de vida, amb la família, amb els assoliments en la vida i amb el lloc on es viu.</a:t>
            </a:r>
          </a:p>
          <a:p>
            <a:pPr eaLnBrk="1" hangingPunct="1">
              <a:buClr>
                <a:schemeClr val="accent3">
                  <a:lumMod val="50000"/>
                </a:schemeClr>
              </a:buClr>
              <a:buFont typeface="Wingdings" pitchFamily="2" charset="2"/>
              <a:buChar char="Ø"/>
            </a:pPr>
            <a:r>
              <a:rPr lang="ca-ES" altLang="ca-ES" sz="2200" dirty="0">
                <a:solidFill>
                  <a:srgbClr val="000000"/>
                </a:solidFill>
                <a:latin typeface="Comic Sans MS" pitchFamily="66" charset="0"/>
              </a:rPr>
              <a:t>Amb les filles, a més, es troba relació en la satisfacció amb la salut, l’experiència escolar, el fet de sentir-se segura i la seguretat futura.</a:t>
            </a:r>
          </a:p>
        </p:txBody>
      </p:sp>
    </p:spTree>
    <p:extLst>
      <p:ext uri="{BB962C8B-B14F-4D97-AF65-F5344CB8AC3E}">
        <p14:creationId xmlns:p14="http://schemas.microsoft.com/office/powerpoint/2010/main" val="25723875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Grp="1" noChangeAspect="1"/>
          </p:cNvGraphicFramePr>
          <p:nvPr>
            <p:ph idx="1"/>
          </p:nvPr>
        </p:nvGraphicFramePr>
        <p:xfrm>
          <a:off x="-1466850" y="1839913"/>
          <a:ext cx="13187363" cy="5346700"/>
        </p:xfrm>
        <a:graphic>
          <a:graphicData uri="http://schemas.openxmlformats.org/presentationml/2006/ole">
            <mc:AlternateContent xmlns:mc="http://schemas.openxmlformats.org/markup-compatibility/2006">
              <mc:Choice xmlns:v="urn:schemas-microsoft-com:vml" Requires="v">
                <p:oleObj spid="_x0000_s6156" name="Document" r:id="rId5" imgW="5447482" imgH="2208258" progId="Word.Document.8">
                  <p:embed/>
                </p:oleObj>
              </mc:Choice>
              <mc:Fallback>
                <p:oleObj name="Document" r:id="rId5" imgW="5447482" imgH="2208258"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1839913"/>
                        <a:ext cx="13187363" cy="534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7107" name="Rectangle 3"/>
          <p:cNvSpPr>
            <a:spLocks noChangeArrowheads="1"/>
          </p:cNvSpPr>
          <p:nvPr/>
        </p:nvSpPr>
        <p:spPr bwMode="auto">
          <a:xfrm>
            <a:off x="250825" y="181164"/>
            <a:ext cx="8642350" cy="1569660"/>
          </a:xfrm>
          <a:prstGeom prst="rect">
            <a:avLst/>
          </a:prstGeom>
          <a:solidFill>
            <a:srgbClr val="92D050"/>
          </a:solidFill>
          <a:ln>
            <a:noFill/>
          </a:ln>
          <a:effectLs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ca-ES" altLang="ca-ES" b="1" dirty="0" smtClean="0">
                <a:solidFill>
                  <a:schemeClr val="accent3">
                    <a:lumMod val="50000"/>
                  </a:schemeClr>
                </a:solidFill>
                <a:latin typeface="Comic Sans MS" pitchFamily="66" charset="0"/>
                <a:ea typeface="Times New Roman" pitchFamily="18" charset="0"/>
                <a:cs typeface="Arial" charset="0"/>
              </a:rPr>
              <a:t>Correlacions entre el benestar del fill o filla adolescent i el dels seus progenitors fent servir</a:t>
            </a:r>
            <a:r>
              <a:rPr lang="ca-ES" altLang="ca-ES" b="1" dirty="0" smtClean="0">
                <a:solidFill>
                  <a:schemeClr val="accent3">
                    <a:lumMod val="50000"/>
                  </a:schemeClr>
                </a:solidFill>
                <a:latin typeface="Comic Sans MS" pitchFamily="66" charset="0"/>
              </a:rPr>
              <a:t> 6 escales d’ítem únic</a:t>
            </a:r>
          </a:p>
        </p:txBody>
      </p:sp>
      <p:sp>
        <p:nvSpPr>
          <p:cNvPr id="29700" name="Rectangle 4"/>
          <p:cNvSpPr>
            <a:spLocks noChangeArrowheads="1"/>
          </p:cNvSpPr>
          <p:nvPr/>
        </p:nvSpPr>
        <p:spPr bwMode="auto">
          <a:xfrm>
            <a:off x="250825" y="3573463"/>
            <a:ext cx="14763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ca-ES" altLang="ca-ES" sz="1800" b="1">
                <a:solidFill>
                  <a:srgbClr val="FF3300"/>
                </a:solidFill>
              </a:rPr>
              <a:t>* =  </a:t>
            </a:r>
            <a:r>
              <a:rPr lang="en-GB" altLang="ca-ES" sz="1800" b="1">
                <a:solidFill>
                  <a:srgbClr val="FF3300"/>
                </a:solidFill>
              </a:rPr>
              <a:t>no significa-tiva</a:t>
            </a:r>
            <a:endParaRPr lang="en-GB" altLang="ca-ES" sz="1800" b="1"/>
          </a:p>
        </p:txBody>
      </p:sp>
      <p:graphicFrame>
        <p:nvGraphicFramePr>
          <p:cNvPr id="29701" name="Object 2"/>
          <p:cNvGraphicFramePr>
            <a:graphicFrameLocks noChangeAspect="1"/>
          </p:cNvGraphicFramePr>
          <p:nvPr>
            <p:extLst>
              <p:ext uri="{D42A27DB-BD31-4B8C-83A1-F6EECF244321}">
                <p14:modId xmlns:p14="http://schemas.microsoft.com/office/powerpoint/2010/main" val="1642926906"/>
              </p:ext>
            </p:extLst>
          </p:nvPr>
        </p:nvGraphicFramePr>
        <p:xfrm>
          <a:off x="-1477963" y="1828800"/>
          <a:ext cx="13141326" cy="5316538"/>
        </p:xfrm>
        <a:graphic>
          <a:graphicData uri="http://schemas.openxmlformats.org/presentationml/2006/ole">
            <mc:AlternateContent xmlns:mc="http://schemas.openxmlformats.org/markup-compatibility/2006">
              <mc:Choice xmlns:v="urn:schemas-microsoft-com:vml" Requires="v">
                <p:oleObj spid="_x0000_s6157" name="Document" r:id="rId8" imgW="5442958" imgH="2204380" progId="Word.Document.8">
                  <p:embed/>
                </p:oleObj>
              </mc:Choice>
              <mc:Fallback>
                <p:oleObj name="Document" r:id="rId8" imgW="5442958" imgH="2204380" progId="Word.Document.8">
                  <p:embed/>
                  <p:pic>
                    <p:nvPicPr>
                      <p:cNvPr id="0" name=""/>
                      <p:cNvPicPr>
                        <a:picLocks noChangeAspect="1" noChangeArrowheads="1"/>
                      </p:cNvPicPr>
                      <p:nvPr/>
                    </p:nvPicPr>
                    <p:blipFill>
                      <a:blip r:embed="rId9"/>
                      <a:srcRect/>
                      <a:stretch>
                        <a:fillRect/>
                      </a:stretch>
                    </p:blipFill>
                    <p:spPr bwMode="auto">
                      <a:xfrm>
                        <a:off x="-1477963" y="1828800"/>
                        <a:ext cx="13141326" cy="53165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624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0" y="241677"/>
            <a:ext cx="2484438" cy="3139321"/>
          </a:xfrm>
          <a:prstGeom prst="rect">
            <a:avLst/>
          </a:prstGeom>
          <a:solidFill>
            <a:srgbClr val="92D050"/>
          </a:solidFill>
          <a:ln>
            <a:noFill/>
          </a:ln>
          <a:effectLs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ca-ES" altLang="ca-ES" sz="2200" b="1" dirty="0">
                <a:solidFill>
                  <a:schemeClr val="accent3">
                    <a:lumMod val="50000"/>
                  </a:schemeClr>
                </a:solidFill>
                <a:latin typeface="Comic Sans MS" pitchFamily="66" charset="0"/>
                <a:ea typeface="Times New Roman" pitchFamily="18" charset="0"/>
                <a:cs typeface="Arial" charset="0"/>
              </a:rPr>
              <a:t>Correlacions entre el benestar del fill o filla adolescent i el dels seus progenitors fent servir </a:t>
            </a:r>
            <a:r>
              <a:rPr lang="es-ES" altLang="ca-ES" sz="2200" b="1" dirty="0" smtClean="0">
                <a:solidFill>
                  <a:schemeClr val="accent3">
                    <a:lumMod val="50000"/>
                  </a:schemeClr>
                </a:solidFill>
                <a:latin typeface="Comic Sans MS" pitchFamily="66" charset="0"/>
              </a:rPr>
              <a:t>3 escales </a:t>
            </a:r>
            <a:r>
              <a:rPr lang="es-ES" altLang="ca-ES" sz="2200" b="1" dirty="0" err="1" smtClean="0">
                <a:solidFill>
                  <a:schemeClr val="accent3">
                    <a:lumMod val="50000"/>
                  </a:schemeClr>
                </a:solidFill>
                <a:latin typeface="Comic Sans MS" pitchFamily="66" charset="0"/>
              </a:rPr>
              <a:t>multi</a:t>
            </a:r>
            <a:r>
              <a:rPr lang="es-ES" altLang="ca-ES" sz="2200" b="1" dirty="0" smtClean="0">
                <a:solidFill>
                  <a:schemeClr val="accent3">
                    <a:lumMod val="50000"/>
                  </a:schemeClr>
                </a:solidFill>
                <a:latin typeface="Comic Sans MS" pitchFamily="66" charset="0"/>
              </a:rPr>
              <a:t>-ítem</a:t>
            </a:r>
            <a:endParaRPr lang="es-ES" altLang="ca-ES" sz="2200" dirty="0" smtClean="0">
              <a:solidFill>
                <a:schemeClr val="accent3">
                  <a:lumMod val="50000"/>
                </a:schemeClr>
              </a:solidFill>
              <a:latin typeface="Comic Sans MS" pitchFamily="66" charset="0"/>
            </a:endParaRPr>
          </a:p>
        </p:txBody>
      </p:sp>
      <p:graphicFrame>
        <p:nvGraphicFramePr>
          <p:cNvPr id="30723" name="Object 3"/>
          <p:cNvGraphicFramePr>
            <a:graphicFrameLocks noGrp="1" noChangeAspect="1"/>
          </p:cNvGraphicFramePr>
          <p:nvPr>
            <p:ph idx="1"/>
            <p:extLst>
              <p:ext uri="{D42A27DB-BD31-4B8C-83A1-F6EECF244321}">
                <p14:modId xmlns:p14="http://schemas.microsoft.com/office/powerpoint/2010/main" val="1374215070"/>
              </p:ext>
            </p:extLst>
          </p:nvPr>
        </p:nvGraphicFramePr>
        <p:xfrm>
          <a:off x="1073150" y="0"/>
          <a:ext cx="9399588" cy="7173416"/>
        </p:xfrm>
        <a:graphic>
          <a:graphicData uri="http://schemas.openxmlformats.org/presentationml/2006/ole">
            <mc:AlternateContent xmlns:mc="http://schemas.openxmlformats.org/markup-compatibility/2006">
              <mc:Choice xmlns:v="urn:schemas-microsoft-com:vml" Requires="v">
                <p:oleObj spid="_x0000_s7175" name="Document" r:id="rId5" imgW="5442958" imgH="4939551" progId="Word.Document.8">
                  <p:embed/>
                </p:oleObj>
              </mc:Choice>
              <mc:Fallback>
                <p:oleObj name="Document" r:id="rId5" imgW="5442958" imgH="4939551" progId="Word.Document.8">
                  <p:embed/>
                  <p:pic>
                    <p:nvPicPr>
                      <p:cNvPr id="0" name=""/>
                      <p:cNvPicPr>
                        <a:picLocks noChangeAspect="1" noChangeArrowheads="1"/>
                      </p:cNvPicPr>
                      <p:nvPr/>
                    </p:nvPicPr>
                    <p:blipFill>
                      <a:blip r:embed="rId6"/>
                      <a:srcRect/>
                      <a:stretch>
                        <a:fillRect/>
                      </a:stretch>
                    </p:blipFill>
                    <p:spPr bwMode="auto">
                      <a:xfrm>
                        <a:off x="1073150" y="0"/>
                        <a:ext cx="9399588" cy="7173416"/>
                      </a:xfrm>
                      <a:prstGeom prst="rect">
                        <a:avLst/>
                      </a:prstGeom>
                      <a:noFill/>
                      <a:ln>
                        <a:noFill/>
                      </a:ln>
                    </p:spPr>
                  </p:pic>
                </p:oleObj>
              </mc:Fallback>
            </mc:AlternateContent>
          </a:graphicData>
        </a:graphic>
      </p:graphicFrame>
      <p:sp>
        <p:nvSpPr>
          <p:cNvPr id="30724" name="Rectangle 4"/>
          <p:cNvSpPr>
            <a:spLocks noChangeArrowheads="1"/>
          </p:cNvSpPr>
          <p:nvPr/>
        </p:nvSpPr>
        <p:spPr bwMode="auto">
          <a:xfrm>
            <a:off x="107505" y="4652963"/>
            <a:ext cx="2267396"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ca-ES" sz="1800" b="1" dirty="0" err="1" smtClean="0"/>
              <a:t>Fills</a:t>
            </a:r>
            <a:r>
              <a:rPr lang="es-ES" altLang="ca-ES" sz="1800" b="1" dirty="0" smtClean="0"/>
              <a:t>: </a:t>
            </a:r>
            <a:endParaRPr lang="es-ES" altLang="ca-ES" sz="1800" b="1" dirty="0"/>
          </a:p>
          <a:p>
            <a:pPr eaLnBrk="1" hangingPunct="1">
              <a:spcBef>
                <a:spcPct val="0"/>
              </a:spcBef>
              <a:buFontTx/>
              <a:buNone/>
            </a:pPr>
            <a:r>
              <a:rPr lang="es-ES" altLang="ca-ES" sz="1800" b="1" dirty="0"/>
              <a:t>8 </a:t>
            </a:r>
            <a:r>
              <a:rPr lang="es-ES" altLang="ca-ES" sz="1800" b="1" dirty="0" err="1" smtClean="0"/>
              <a:t>significatives</a:t>
            </a:r>
            <a:r>
              <a:rPr lang="es-ES" altLang="ca-ES" sz="1800" b="1" dirty="0"/>
              <a:t>, </a:t>
            </a:r>
          </a:p>
          <a:p>
            <a:pPr eaLnBrk="1" hangingPunct="1">
              <a:spcBef>
                <a:spcPct val="0"/>
              </a:spcBef>
              <a:buFontTx/>
              <a:buNone/>
            </a:pPr>
            <a:r>
              <a:rPr lang="es-ES" altLang="ca-ES" sz="1800" b="1" dirty="0"/>
              <a:t>9 no </a:t>
            </a:r>
            <a:r>
              <a:rPr lang="es-ES" altLang="ca-ES" sz="1800" b="1" dirty="0" err="1" smtClean="0"/>
              <a:t>significatives</a:t>
            </a:r>
            <a:endParaRPr lang="es-ES" altLang="ca-ES" sz="1800" b="1" dirty="0"/>
          </a:p>
          <a:p>
            <a:pPr eaLnBrk="1" hangingPunct="1">
              <a:spcBef>
                <a:spcPct val="0"/>
              </a:spcBef>
              <a:buFontTx/>
              <a:buNone/>
            </a:pPr>
            <a:endParaRPr lang="es-ES" altLang="ca-ES" sz="1800" b="1" dirty="0"/>
          </a:p>
          <a:p>
            <a:pPr eaLnBrk="1" hangingPunct="1">
              <a:spcBef>
                <a:spcPct val="0"/>
              </a:spcBef>
              <a:buFontTx/>
              <a:buNone/>
            </a:pPr>
            <a:r>
              <a:rPr lang="es-ES" altLang="ca-ES" sz="1800" b="1" dirty="0" err="1" smtClean="0"/>
              <a:t>Filles</a:t>
            </a:r>
            <a:r>
              <a:rPr lang="es-ES" altLang="ca-ES" sz="1800" b="1" dirty="0" smtClean="0"/>
              <a:t>:</a:t>
            </a:r>
            <a:endParaRPr lang="es-ES" altLang="ca-ES" sz="1800" b="1" dirty="0"/>
          </a:p>
          <a:p>
            <a:pPr eaLnBrk="1" hangingPunct="1">
              <a:spcBef>
                <a:spcPct val="0"/>
              </a:spcBef>
              <a:buFontTx/>
              <a:buNone/>
            </a:pPr>
            <a:r>
              <a:rPr lang="es-ES" altLang="ca-ES" sz="1800" b="1" dirty="0"/>
              <a:t>13 </a:t>
            </a:r>
            <a:r>
              <a:rPr lang="es-ES" altLang="ca-ES" sz="1800" b="1" dirty="0" err="1" smtClean="0"/>
              <a:t>significatives</a:t>
            </a:r>
            <a:r>
              <a:rPr lang="es-ES" altLang="ca-ES" sz="1800" b="1" dirty="0"/>
              <a:t>, </a:t>
            </a:r>
          </a:p>
          <a:p>
            <a:pPr eaLnBrk="1" hangingPunct="1">
              <a:spcBef>
                <a:spcPct val="0"/>
              </a:spcBef>
              <a:buFontTx/>
              <a:buNone/>
            </a:pPr>
            <a:r>
              <a:rPr lang="es-ES" altLang="ca-ES" sz="1800" b="1" dirty="0"/>
              <a:t>4 no </a:t>
            </a:r>
            <a:r>
              <a:rPr lang="es-ES" altLang="ca-ES" sz="1800" b="1" dirty="0" err="1" smtClean="0"/>
              <a:t>significatives</a:t>
            </a:r>
            <a:endParaRPr lang="es-ES" altLang="ca-ES" sz="1800" b="1" dirty="0"/>
          </a:p>
        </p:txBody>
      </p:sp>
      <p:sp>
        <p:nvSpPr>
          <p:cNvPr id="30725" name="Rectangle 5"/>
          <p:cNvSpPr>
            <a:spLocks noChangeArrowheads="1"/>
          </p:cNvSpPr>
          <p:nvPr/>
        </p:nvSpPr>
        <p:spPr bwMode="auto">
          <a:xfrm>
            <a:off x="250825" y="3500438"/>
            <a:ext cx="1741488"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ca-ES" sz="1800" b="1">
                <a:solidFill>
                  <a:srgbClr val="FF3300"/>
                </a:solidFill>
              </a:rPr>
              <a:t>* =  no significativas</a:t>
            </a:r>
          </a:p>
        </p:txBody>
      </p:sp>
    </p:spTree>
    <p:extLst>
      <p:ext uri="{BB962C8B-B14F-4D97-AF65-F5344CB8AC3E}">
        <p14:creationId xmlns:p14="http://schemas.microsoft.com/office/powerpoint/2010/main" val="27961196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9 Imagen"/>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1"/>
          <p:cNvSpPr>
            <a:spLocks noChangeArrowheads="1"/>
          </p:cNvSpPr>
          <p:nvPr/>
        </p:nvSpPr>
        <p:spPr bwMode="auto">
          <a:xfrm>
            <a:off x="795338" y="1039741"/>
            <a:ext cx="7921625" cy="3613297"/>
          </a:xfrm>
          <a:prstGeom prst="rect">
            <a:avLst/>
          </a:prstGeom>
          <a:solidFill>
            <a:srgbClr val="A7FFC2">
              <a:alpha val="50000"/>
            </a:srgbClr>
          </a:solidFill>
          <a:ln>
            <a:noFill/>
          </a:ln>
          <a:extLst/>
        </p:spPr>
        <p:txBody>
          <a:bodyPr anchor="ctr">
            <a:spAutoFit/>
          </a:bodyPr>
          <a:lstStyle>
            <a:lvl1pPr marL="355600" indent="-3556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30000"/>
              </a:lnSpc>
              <a:spcBef>
                <a:spcPct val="0"/>
              </a:spcBef>
              <a:buFontTx/>
              <a:buNone/>
              <a:defRPr/>
            </a:pPr>
            <a:r>
              <a:rPr lang="ca-ES" altLang="ca-ES" sz="2200" b="1" dirty="0" smtClean="0">
                <a:solidFill>
                  <a:schemeClr val="accent3">
                    <a:lumMod val="50000"/>
                  </a:schemeClr>
                </a:solidFill>
                <a:latin typeface="Comic Sans MS" panose="030F0702030302020204" pitchFamily="66" charset="0"/>
                <a:cs typeface="Times New Roman" pitchFamily="18" charset="0"/>
              </a:rPr>
              <a:t>Drets dels infants</a:t>
            </a:r>
            <a:r>
              <a:rPr lang="ca-ES" altLang="ca-ES" sz="2200" b="1" dirty="0" smtClean="0">
                <a:latin typeface="Comic Sans MS" panose="030F0702030302020204" pitchFamily="66" charset="0"/>
                <a:cs typeface="Times New Roman" pitchFamily="18" charset="0"/>
              </a:rPr>
              <a:t>: </a:t>
            </a:r>
            <a:r>
              <a:rPr lang="ca-ES" altLang="ca-ES" sz="2200" dirty="0" smtClean="0">
                <a:latin typeface="Comic Sans MS" panose="030F0702030302020204" pitchFamily="66" charset="0"/>
                <a:cs typeface="Times New Roman" pitchFamily="18" charset="0"/>
              </a:rPr>
              <a:t>S’observa que els infants que manifesten que se'ls ha parlat sobre els seus drets mostren majors nivells de benestar subjectiu. Al mateix temps, més de la meitat dels enquestats no han sentit parlar de la Convenció sobre els Drets de l’Infant o responen que no ho saben, posant en evidència que el coneixement i la sensibilització sobre aquests temes resulta ser encara un desafiament pendent.</a:t>
            </a:r>
          </a:p>
        </p:txBody>
      </p:sp>
      <p:sp>
        <p:nvSpPr>
          <p:cNvPr id="4" name="3 Rectángulo"/>
          <p:cNvSpPr/>
          <p:nvPr/>
        </p:nvSpPr>
        <p:spPr>
          <a:xfrm>
            <a:off x="522288" y="1052513"/>
            <a:ext cx="8097837" cy="360045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4821" name="1 Rectángulo"/>
          <p:cNvSpPr>
            <a:spLocks noChangeArrowheads="1"/>
          </p:cNvSpPr>
          <p:nvPr/>
        </p:nvSpPr>
        <p:spPr bwMode="auto">
          <a:xfrm>
            <a:off x="396564" y="5373216"/>
            <a:ext cx="849694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ca-ES" sz="1800" dirty="0">
                <a:latin typeface="Comic Sans MS" pitchFamily="66" charset="0"/>
              </a:rPr>
              <a:t>Casas, F., Bello, A., González, M., Aligué, M., Bertrán, I., Montserrat, C., Navarro, D., González-Bueno, G., &amp; </a:t>
            </a:r>
            <a:r>
              <a:rPr lang="es-ES" altLang="ca-ES" sz="1800" dirty="0" err="1">
                <a:latin typeface="Comic Sans MS" pitchFamily="66" charset="0"/>
              </a:rPr>
              <a:t>Bredow</a:t>
            </a:r>
            <a:r>
              <a:rPr lang="es-ES" altLang="ca-ES" sz="1800" dirty="0">
                <a:latin typeface="Comic Sans MS" pitchFamily="66" charset="0"/>
              </a:rPr>
              <a:t>, M. von (2012). </a:t>
            </a:r>
            <a:r>
              <a:rPr lang="es-ES" altLang="ca-ES" sz="1800" i="1" dirty="0">
                <a:latin typeface="Comic Sans MS" pitchFamily="66" charset="0"/>
              </a:rPr>
              <a:t>Calidad de vida y bienestar infantil subjetivo en España. ¿Qué afecta al bienestar de niños y niñas españoles de 1º de ESO? </a:t>
            </a:r>
            <a:r>
              <a:rPr lang="es-ES" altLang="ca-ES" sz="1800" dirty="0">
                <a:latin typeface="Comic Sans MS" pitchFamily="66" charset="0"/>
              </a:rPr>
              <a:t>Madrid. UNICEF España. </a:t>
            </a:r>
            <a:endParaRPr lang="ca-ES" altLang="ca-ES" sz="1800" dirty="0">
              <a:latin typeface="Comic Sans MS" pitchFamily="66" charset="0"/>
            </a:endParaRPr>
          </a:p>
        </p:txBody>
      </p:sp>
      <p:sp>
        <p:nvSpPr>
          <p:cNvPr id="6" name="Rectangle 2"/>
          <p:cNvSpPr txBox="1">
            <a:spLocks noChangeArrowheads="1"/>
          </p:cNvSpPr>
          <p:nvPr/>
        </p:nvSpPr>
        <p:spPr>
          <a:xfrm>
            <a:off x="522288" y="260649"/>
            <a:ext cx="8291512" cy="576064"/>
          </a:xfrm>
          <a:prstGeom prst="rect">
            <a:avLst/>
          </a:prstGeom>
          <a:solidFill>
            <a:srgbClr val="92D050"/>
          </a:solidFill>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defRPr/>
            </a:pPr>
            <a:r>
              <a:rPr lang="ca-ES" altLang="ca-ES" sz="3200" b="1" dirty="0" smtClean="0">
                <a:solidFill>
                  <a:schemeClr val="accent3">
                    <a:lumMod val="50000"/>
                  </a:schemeClr>
                </a:solidFill>
                <a:latin typeface="Comic Sans MS" pitchFamily="66" charset="0"/>
              </a:rPr>
              <a:t>De vegades no teníem hipòtesi prèvia... (I)</a:t>
            </a:r>
          </a:p>
        </p:txBody>
      </p:sp>
    </p:spTree>
    <p:extLst>
      <p:ext uri="{BB962C8B-B14F-4D97-AF65-F5344CB8AC3E}">
        <p14:creationId xmlns:p14="http://schemas.microsoft.com/office/powerpoint/2010/main" val="2459228259"/>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9 Imagen"/>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3 CuadroTexto"/>
          <p:cNvSpPr txBox="1">
            <a:spLocks noChangeArrowheads="1"/>
          </p:cNvSpPr>
          <p:nvPr/>
        </p:nvSpPr>
        <p:spPr bwMode="auto">
          <a:xfrm>
            <a:off x="323528" y="116632"/>
            <a:ext cx="8496944" cy="1015663"/>
          </a:xfrm>
          <a:prstGeom prst="rect">
            <a:avLst/>
          </a:prstGeom>
          <a:solidFill>
            <a:srgbClr val="92D050"/>
          </a:solidFill>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defRPr/>
            </a:pPr>
            <a:r>
              <a:rPr lang="ca-ES" sz="2000" b="1" dirty="0" smtClean="0">
                <a:solidFill>
                  <a:schemeClr val="accent3">
                    <a:lumMod val="50000"/>
                  </a:schemeClr>
                </a:solidFill>
                <a:latin typeface="Comic Sans MS" panose="030F0702030302020204" pitchFamily="66" charset="0"/>
              </a:rPr>
              <a:t>Benestar subjectiu, avaluat mitjançant l’IGBS (puntuació sobre 100), segons la percepció d’haver estat informat/da sobre els drets dels infants</a:t>
            </a:r>
            <a:r>
              <a:rPr lang="ca-ES" sz="2000" dirty="0" smtClean="0">
                <a:solidFill>
                  <a:schemeClr val="accent3">
                    <a:lumMod val="50000"/>
                  </a:schemeClr>
                </a:solidFill>
                <a:latin typeface="Comic Sans MS" panose="030F0702030302020204" pitchFamily="66" charset="0"/>
              </a:rPr>
              <a:t> </a:t>
            </a:r>
            <a:endParaRPr lang="ca-ES" sz="20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endParaRPr>
          </a:p>
        </p:txBody>
      </p:sp>
      <p:graphicFrame>
        <p:nvGraphicFramePr>
          <p:cNvPr id="7" name="6 Gráfico" title="Subjective well-being according information received on children’s rights (GICSWB)"/>
          <p:cNvGraphicFramePr/>
          <p:nvPr/>
        </p:nvGraphicFramePr>
        <p:xfrm>
          <a:off x="0" y="1196752"/>
          <a:ext cx="9144000" cy="5661248"/>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3"/>
          <p:cNvSpPr/>
          <p:nvPr/>
        </p:nvSpPr>
        <p:spPr>
          <a:xfrm>
            <a:off x="468313" y="1916113"/>
            <a:ext cx="536575" cy="571500"/>
          </a:xfrm>
          <a:prstGeom prst="ellipse">
            <a:avLst/>
          </a:prstGeom>
          <a:no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a:p>
        </p:txBody>
      </p:sp>
      <p:sp>
        <p:nvSpPr>
          <p:cNvPr id="9" name="Oval 3"/>
          <p:cNvSpPr/>
          <p:nvPr/>
        </p:nvSpPr>
        <p:spPr>
          <a:xfrm>
            <a:off x="5219700" y="1844675"/>
            <a:ext cx="536575" cy="571500"/>
          </a:xfrm>
          <a:prstGeom prst="ellipse">
            <a:avLst/>
          </a:prstGeom>
          <a:no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a:p>
        </p:txBody>
      </p:sp>
      <p:sp>
        <p:nvSpPr>
          <p:cNvPr id="10" name="Oval 3"/>
          <p:cNvSpPr/>
          <p:nvPr/>
        </p:nvSpPr>
        <p:spPr>
          <a:xfrm>
            <a:off x="3708400" y="1831975"/>
            <a:ext cx="536575" cy="571500"/>
          </a:xfrm>
          <a:prstGeom prst="ellipse">
            <a:avLst/>
          </a:prstGeom>
          <a:no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a:p>
        </p:txBody>
      </p:sp>
      <p:sp>
        <p:nvSpPr>
          <p:cNvPr id="11" name="Oval 3"/>
          <p:cNvSpPr/>
          <p:nvPr/>
        </p:nvSpPr>
        <p:spPr>
          <a:xfrm>
            <a:off x="2124075" y="1785938"/>
            <a:ext cx="536575" cy="571500"/>
          </a:xfrm>
          <a:prstGeom prst="ellipse">
            <a:avLst/>
          </a:prstGeom>
          <a:no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a:p>
        </p:txBody>
      </p:sp>
    </p:spTree>
    <p:extLst>
      <p:ext uri="{BB962C8B-B14F-4D97-AF65-F5344CB8AC3E}">
        <p14:creationId xmlns:p14="http://schemas.microsoft.com/office/powerpoint/2010/main" val="2456587792"/>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9 Imagen"/>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1"/>
          <p:cNvSpPr>
            <a:spLocks noChangeArrowheads="1"/>
          </p:cNvSpPr>
          <p:nvPr/>
        </p:nvSpPr>
        <p:spPr bwMode="auto">
          <a:xfrm>
            <a:off x="719138" y="1306293"/>
            <a:ext cx="7704137" cy="3453253"/>
          </a:xfrm>
          <a:prstGeom prst="rect">
            <a:avLst/>
          </a:prstGeom>
          <a:solidFill>
            <a:srgbClr val="A7FFA9">
              <a:alpha val="50000"/>
            </a:srgbClr>
          </a:solidFill>
          <a:ln>
            <a:noFill/>
          </a:ln>
          <a:extLst/>
        </p:spPr>
        <p:txBody>
          <a:bodyPr anchor="ctr">
            <a:spAutoFit/>
          </a:bodyPr>
          <a:lstStyle>
            <a:lvl1pPr marL="355600" indent="-3556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30000"/>
              </a:lnSpc>
              <a:spcBef>
                <a:spcPct val="0"/>
              </a:spcBef>
              <a:buFontTx/>
              <a:buNone/>
              <a:defRPr/>
            </a:pPr>
            <a:r>
              <a:rPr lang="ca-ES" altLang="ca-ES" sz="2400" b="1" dirty="0" smtClean="0">
                <a:solidFill>
                  <a:schemeClr val="accent3">
                    <a:lumMod val="50000"/>
                  </a:schemeClr>
                </a:solidFill>
                <a:latin typeface="Comic Sans MS" panose="030F0702030302020204" pitchFamily="66" charset="0"/>
                <a:cs typeface="Times New Roman" pitchFamily="18" charset="0"/>
              </a:rPr>
              <a:t>Participació</a:t>
            </a:r>
            <a:r>
              <a:rPr lang="ca-ES" altLang="ca-ES" sz="2400" b="1" dirty="0" smtClean="0">
                <a:latin typeface="Comic Sans MS" panose="030F0702030302020204" pitchFamily="66" charset="0"/>
                <a:cs typeface="Times New Roman" pitchFamily="18" charset="0"/>
              </a:rPr>
              <a:t>: </a:t>
            </a:r>
            <a:r>
              <a:rPr lang="ca-ES" altLang="ca-ES" sz="2400" dirty="0" smtClean="0">
                <a:latin typeface="Comic Sans MS" panose="030F0702030302020204" pitchFamily="66" charset="0"/>
                <a:cs typeface="Times New Roman" pitchFamily="18" charset="0"/>
              </a:rPr>
              <a:t>L’estudi mostra que quan més perceben els infants que són tinguts en compte en diferents àmbits de la seva vida, més alt puntuen en benestar subjectiu. Al mateix temps crida l’atenció que en les preguntes referides a si l’ajuntament els té en compte, s’observen nivells </a:t>
            </a:r>
            <a:r>
              <a:rPr lang="ca-ES" altLang="ca-ES" sz="2400" dirty="0" err="1" smtClean="0">
                <a:latin typeface="Comic Sans MS" panose="030F0702030302020204" pitchFamily="66" charset="0"/>
                <a:cs typeface="Times New Roman" pitchFamily="18" charset="0"/>
              </a:rPr>
              <a:t>fo´rça</a:t>
            </a:r>
            <a:r>
              <a:rPr lang="ca-ES" altLang="ca-ES" sz="2400" dirty="0" smtClean="0">
                <a:latin typeface="Comic Sans MS" panose="030F0702030302020204" pitchFamily="66" charset="0"/>
                <a:cs typeface="Times New Roman" pitchFamily="18" charset="0"/>
              </a:rPr>
              <a:t> baixos de “totalment d’acord”. </a:t>
            </a:r>
          </a:p>
        </p:txBody>
      </p:sp>
      <p:sp>
        <p:nvSpPr>
          <p:cNvPr id="4" name="3 Rectángulo"/>
          <p:cNvSpPr/>
          <p:nvPr/>
        </p:nvSpPr>
        <p:spPr>
          <a:xfrm>
            <a:off x="522288" y="1052513"/>
            <a:ext cx="8097837" cy="396081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6869" name="1 Rectángulo"/>
          <p:cNvSpPr>
            <a:spLocks noChangeArrowheads="1"/>
          </p:cNvSpPr>
          <p:nvPr/>
        </p:nvSpPr>
        <p:spPr bwMode="auto">
          <a:xfrm>
            <a:off x="522288" y="5445224"/>
            <a:ext cx="8097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 altLang="ca-ES" sz="1800" dirty="0">
                <a:latin typeface="Comic Sans MS" pitchFamily="66" charset="0"/>
              </a:rPr>
              <a:t>Casas, F., Bello, A., González, M., Aligué, M., Bertrán, I., Montserrat, C., Navarro, D., González-Bueno, G., &amp; </a:t>
            </a:r>
            <a:r>
              <a:rPr lang="es-ES" altLang="ca-ES" sz="1800" dirty="0" err="1">
                <a:latin typeface="Comic Sans MS" pitchFamily="66" charset="0"/>
              </a:rPr>
              <a:t>Bredow</a:t>
            </a:r>
            <a:r>
              <a:rPr lang="es-ES" altLang="ca-ES" sz="1800" dirty="0">
                <a:latin typeface="Comic Sans MS" pitchFamily="66" charset="0"/>
              </a:rPr>
              <a:t>, M. von (2012). </a:t>
            </a:r>
            <a:r>
              <a:rPr lang="es-ES" altLang="ca-ES" sz="1800" i="1" dirty="0">
                <a:latin typeface="Comic Sans MS" pitchFamily="66" charset="0"/>
              </a:rPr>
              <a:t>Calidad de vida y bienestar infantil subjetivo en España. ¿Qué afecta al bienestar de niños y niñas españoles de 1º de ESO? </a:t>
            </a:r>
            <a:r>
              <a:rPr lang="es-ES" altLang="ca-ES" sz="1800" dirty="0">
                <a:latin typeface="Comic Sans MS" pitchFamily="66" charset="0"/>
              </a:rPr>
              <a:t>Madrid. UNICEF España. </a:t>
            </a:r>
            <a:endParaRPr lang="ca-ES" altLang="ca-ES" sz="1800" dirty="0">
              <a:latin typeface="Comic Sans MS" pitchFamily="66" charset="0"/>
            </a:endParaRPr>
          </a:p>
        </p:txBody>
      </p:sp>
      <p:sp>
        <p:nvSpPr>
          <p:cNvPr id="6" name="Rectangle 2"/>
          <p:cNvSpPr txBox="1">
            <a:spLocks noChangeArrowheads="1"/>
          </p:cNvSpPr>
          <p:nvPr/>
        </p:nvSpPr>
        <p:spPr>
          <a:xfrm>
            <a:off x="395536" y="260649"/>
            <a:ext cx="8418264" cy="576064"/>
          </a:xfrm>
          <a:prstGeom prst="rect">
            <a:avLst/>
          </a:prstGeom>
          <a:solidFill>
            <a:srgbClr val="92D050"/>
          </a:solidFill>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defRPr/>
            </a:pPr>
            <a:r>
              <a:rPr lang="ca-ES" altLang="ca-ES" sz="3200" b="1" dirty="0" smtClean="0">
                <a:solidFill>
                  <a:schemeClr val="accent3">
                    <a:lumMod val="50000"/>
                  </a:schemeClr>
                </a:solidFill>
                <a:latin typeface="Comic Sans MS" pitchFamily="66" charset="0"/>
              </a:rPr>
              <a:t>De vegades no teníem hipòtesi prèvia... (II)</a:t>
            </a:r>
          </a:p>
        </p:txBody>
      </p:sp>
    </p:spTree>
    <p:extLst>
      <p:ext uri="{BB962C8B-B14F-4D97-AF65-F5344CB8AC3E}">
        <p14:creationId xmlns:p14="http://schemas.microsoft.com/office/powerpoint/2010/main" val="1583841998"/>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9 Imagen"/>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3 CuadroTexto"/>
          <p:cNvSpPr txBox="1">
            <a:spLocks noChangeArrowheads="1"/>
          </p:cNvSpPr>
          <p:nvPr/>
        </p:nvSpPr>
        <p:spPr bwMode="auto">
          <a:xfrm>
            <a:off x="179512" y="292388"/>
            <a:ext cx="8856984" cy="707886"/>
          </a:xfrm>
          <a:prstGeom prst="rect">
            <a:avLst/>
          </a:prstGeom>
          <a:solidFill>
            <a:srgbClr val="92D050"/>
          </a:solidFill>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defRPr sz="1800" b="1" i="0" u="none" strike="noStrike" kern="1200" baseline="0">
                <a:solidFill>
                  <a:srgbClr val="000000"/>
                </a:solidFill>
                <a:latin typeface="+mn-lt"/>
                <a:ea typeface="+mn-ea"/>
                <a:cs typeface="+mn-cs"/>
              </a:defRPr>
            </a:pPr>
            <a:r>
              <a:rPr lang="ca-ES" sz="2000" b="1" dirty="0" smtClean="0">
                <a:solidFill>
                  <a:schemeClr val="accent3">
                    <a:lumMod val="50000"/>
                  </a:schemeClr>
                </a:solidFill>
                <a:latin typeface="Comic Sans MS" panose="030F0702030302020204" pitchFamily="66" charset="0"/>
              </a:rPr>
              <a:t>Benestar subjectiu, avaluat mitjançant l’IGBS (puntuació sobre 100), segons la percepció de ser tingut en compte en diferents entorns </a:t>
            </a:r>
            <a:endParaRPr lang="ca-ES" sz="2000" b="1" dirty="0">
              <a:solidFill>
                <a:schemeClr val="accent3">
                  <a:lumMod val="50000"/>
                </a:schemeClr>
              </a:solidFill>
              <a:latin typeface="Comic Sans MS" panose="030F0702030302020204" pitchFamily="66" charset="0"/>
            </a:endParaRPr>
          </a:p>
        </p:txBody>
      </p:sp>
      <p:graphicFrame>
        <p:nvGraphicFramePr>
          <p:cNvPr id="5" name="4 Gráfico"/>
          <p:cNvGraphicFramePr/>
          <p:nvPr/>
        </p:nvGraphicFramePr>
        <p:xfrm>
          <a:off x="0" y="1268760"/>
          <a:ext cx="9144000" cy="5688632"/>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3"/>
          <p:cNvSpPr/>
          <p:nvPr/>
        </p:nvSpPr>
        <p:spPr>
          <a:xfrm>
            <a:off x="4787900" y="1989138"/>
            <a:ext cx="536575" cy="571500"/>
          </a:xfrm>
          <a:prstGeom prst="ellipse">
            <a:avLst/>
          </a:prstGeom>
          <a:no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a:p>
        </p:txBody>
      </p:sp>
      <p:sp>
        <p:nvSpPr>
          <p:cNvPr id="8" name="Oval 3"/>
          <p:cNvSpPr/>
          <p:nvPr/>
        </p:nvSpPr>
        <p:spPr>
          <a:xfrm>
            <a:off x="2771775" y="2136775"/>
            <a:ext cx="536575" cy="571500"/>
          </a:xfrm>
          <a:prstGeom prst="ellipse">
            <a:avLst/>
          </a:prstGeom>
          <a:no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a:p>
        </p:txBody>
      </p:sp>
      <p:sp>
        <p:nvSpPr>
          <p:cNvPr id="9" name="Oval 3"/>
          <p:cNvSpPr/>
          <p:nvPr/>
        </p:nvSpPr>
        <p:spPr>
          <a:xfrm>
            <a:off x="755650" y="1989138"/>
            <a:ext cx="536575" cy="571500"/>
          </a:xfrm>
          <a:prstGeom prst="ellipse">
            <a:avLst/>
          </a:prstGeom>
          <a:no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a:p>
        </p:txBody>
      </p:sp>
    </p:spTree>
    <p:extLst>
      <p:ext uri="{BB962C8B-B14F-4D97-AF65-F5344CB8AC3E}">
        <p14:creationId xmlns:p14="http://schemas.microsoft.com/office/powerpoint/2010/main" val="2096451593"/>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9 Imagen"/>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3 CuadroTexto"/>
          <p:cNvSpPr txBox="1">
            <a:spLocks noChangeArrowheads="1"/>
          </p:cNvSpPr>
          <p:nvPr/>
        </p:nvSpPr>
        <p:spPr bwMode="auto">
          <a:xfrm>
            <a:off x="323528" y="188640"/>
            <a:ext cx="8496944" cy="1015663"/>
          </a:xfrm>
          <a:prstGeom prst="rect">
            <a:avLst/>
          </a:prstGeom>
          <a:solidFill>
            <a:srgbClr val="92D050"/>
          </a:solidFill>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sz="1200" b="1" i="0" u="none" strike="noStrike" kern="1200" baseline="0">
                <a:solidFill>
                  <a:sysClr val="windowText" lastClr="000000"/>
                </a:solidFill>
                <a:latin typeface="+mn-lt"/>
                <a:ea typeface="+mn-ea"/>
                <a:cs typeface="+mn-cs"/>
              </a:defRPr>
            </a:pPr>
            <a:r>
              <a:rPr lang="af-ZA" sz="2000" b="1" dirty="0" smtClean="0">
                <a:solidFill>
                  <a:schemeClr val="accent3">
                    <a:lumMod val="50000"/>
                  </a:schemeClr>
                </a:solidFill>
                <a:latin typeface="Comic Sans MS" panose="030F0702030302020204" pitchFamily="66" charset="0"/>
              </a:rPr>
              <a:t>Benestar subjectiu, avaluat mitjançant l’IGBS (puntuació sobre 100), segons el grau d’acord amb el tracte rebut per part de diferents persones </a:t>
            </a:r>
            <a:endParaRPr lang="af-ZA" sz="2000" b="1" dirty="0">
              <a:solidFill>
                <a:schemeClr val="accent3">
                  <a:lumMod val="50000"/>
                </a:schemeClr>
              </a:solidFill>
              <a:latin typeface="Comic Sans MS" panose="030F0702030302020204" pitchFamily="66" charset="0"/>
            </a:endParaRPr>
          </a:p>
        </p:txBody>
      </p:sp>
      <p:graphicFrame>
        <p:nvGraphicFramePr>
          <p:cNvPr id="5" name="4 Gráfico"/>
          <p:cNvGraphicFramePr/>
          <p:nvPr/>
        </p:nvGraphicFramePr>
        <p:xfrm>
          <a:off x="0" y="1412776"/>
          <a:ext cx="9144000" cy="5544615"/>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3"/>
          <p:cNvSpPr/>
          <p:nvPr/>
        </p:nvSpPr>
        <p:spPr>
          <a:xfrm>
            <a:off x="5292725" y="2133600"/>
            <a:ext cx="536575" cy="571500"/>
          </a:xfrm>
          <a:prstGeom prst="ellipse">
            <a:avLst/>
          </a:prstGeom>
          <a:no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a:p>
        </p:txBody>
      </p:sp>
      <p:sp>
        <p:nvSpPr>
          <p:cNvPr id="8" name="Oval 3"/>
          <p:cNvSpPr/>
          <p:nvPr/>
        </p:nvSpPr>
        <p:spPr>
          <a:xfrm>
            <a:off x="3779838" y="2141538"/>
            <a:ext cx="536575" cy="571500"/>
          </a:xfrm>
          <a:prstGeom prst="ellipse">
            <a:avLst/>
          </a:prstGeom>
          <a:no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a:p>
        </p:txBody>
      </p:sp>
      <p:sp>
        <p:nvSpPr>
          <p:cNvPr id="9" name="Oval 3"/>
          <p:cNvSpPr/>
          <p:nvPr/>
        </p:nvSpPr>
        <p:spPr>
          <a:xfrm>
            <a:off x="2268538" y="2133600"/>
            <a:ext cx="536575" cy="571500"/>
          </a:xfrm>
          <a:prstGeom prst="ellipse">
            <a:avLst/>
          </a:prstGeom>
          <a:no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a:p>
        </p:txBody>
      </p:sp>
      <p:sp>
        <p:nvSpPr>
          <p:cNvPr id="10" name="Oval 3"/>
          <p:cNvSpPr/>
          <p:nvPr/>
        </p:nvSpPr>
        <p:spPr>
          <a:xfrm>
            <a:off x="755650" y="2287588"/>
            <a:ext cx="536575" cy="571500"/>
          </a:xfrm>
          <a:prstGeom prst="ellipse">
            <a:avLst/>
          </a:prstGeom>
          <a:no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a:p>
        </p:txBody>
      </p:sp>
    </p:spTree>
    <p:extLst>
      <p:ext uri="{BB962C8B-B14F-4D97-AF65-F5344CB8AC3E}">
        <p14:creationId xmlns:p14="http://schemas.microsoft.com/office/powerpoint/2010/main" val="3346380972"/>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9 Imagen"/>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3 CuadroTexto"/>
          <p:cNvSpPr txBox="1">
            <a:spLocks noChangeArrowheads="1"/>
          </p:cNvSpPr>
          <p:nvPr/>
        </p:nvSpPr>
        <p:spPr bwMode="auto">
          <a:xfrm>
            <a:off x="323528" y="260648"/>
            <a:ext cx="8568952" cy="707886"/>
          </a:xfrm>
          <a:prstGeom prst="rect">
            <a:avLst/>
          </a:prstGeom>
          <a:solidFill>
            <a:srgbClr val="92D050"/>
          </a:solidFill>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sz="1200" b="1" i="0" u="none" strike="noStrike" kern="1200" baseline="0">
                <a:solidFill>
                  <a:sysClr val="windowText" lastClr="000000"/>
                </a:solidFill>
                <a:latin typeface="+mn-lt"/>
                <a:ea typeface="+mn-ea"/>
                <a:cs typeface="+mn-cs"/>
              </a:defRPr>
            </a:pPr>
            <a:r>
              <a:rPr lang="ca-ES" sz="2000" b="1" dirty="0" smtClean="0">
                <a:solidFill>
                  <a:schemeClr val="accent3">
                    <a:lumMod val="50000"/>
                  </a:schemeClr>
                </a:solidFill>
                <a:latin typeface="Comic Sans MS" panose="030F0702030302020204" pitchFamily="66" charset="0"/>
              </a:rPr>
              <a:t>Benestar subjectiu, avaluat mitjançant l’IGBS (puntuació sobre 100), segons els nivells de seguretat sentida en diferents entorns </a:t>
            </a:r>
            <a:endParaRPr lang="ca-ES" sz="2000" b="1" dirty="0">
              <a:solidFill>
                <a:schemeClr val="accent3">
                  <a:lumMod val="50000"/>
                </a:schemeClr>
              </a:solidFill>
              <a:latin typeface="Comic Sans MS" panose="030F0702030302020204" pitchFamily="66" charset="0"/>
            </a:endParaRPr>
          </a:p>
        </p:txBody>
      </p:sp>
      <p:graphicFrame>
        <p:nvGraphicFramePr>
          <p:cNvPr id="5" name="4 Gráfico"/>
          <p:cNvGraphicFramePr/>
          <p:nvPr/>
        </p:nvGraphicFramePr>
        <p:xfrm>
          <a:off x="0" y="1196752"/>
          <a:ext cx="9144000" cy="5661248"/>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3"/>
          <p:cNvSpPr/>
          <p:nvPr/>
        </p:nvSpPr>
        <p:spPr>
          <a:xfrm>
            <a:off x="4608513" y="1970088"/>
            <a:ext cx="536575" cy="571500"/>
          </a:xfrm>
          <a:prstGeom prst="ellipse">
            <a:avLst/>
          </a:prstGeom>
          <a:no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a:p>
        </p:txBody>
      </p:sp>
      <p:sp>
        <p:nvSpPr>
          <p:cNvPr id="8" name="Oval 3"/>
          <p:cNvSpPr/>
          <p:nvPr/>
        </p:nvSpPr>
        <p:spPr>
          <a:xfrm>
            <a:off x="2627313" y="1970088"/>
            <a:ext cx="536575" cy="571500"/>
          </a:xfrm>
          <a:prstGeom prst="ellipse">
            <a:avLst/>
          </a:prstGeom>
          <a:no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a:p>
        </p:txBody>
      </p:sp>
      <p:sp>
        <p:nvSpPr>
          <p:cNvPr id="9" name="Oval 3"/>
          <p:cNvSpPr/>
          <p:nvPr/>
        </p:nvSpPr>
        <p:spPr>
          <a:xfrm>
            <a:off x="611188" y="2060575"/>
            <a:ext cx="536575" cy="571500"/>
          </a:xfrm>
          <a:prstGeom prst="ellipse">
            <a:avLst/>
          </a:prstGeom>
          <a:no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a:p>
        </p:txBody>
      </p:sp>
    </p:spTree>
    <p:extLst>
      <p:ext uri="{BB962C8B-B14F-4D97-AF65-F5344CB8AC3E}">
        <p14:creationId xmlns:p14="http://schemas.microsoft.com/office/powerpoint/2010/main" val="183790621"/>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6530"/>
            <a:ext cx="7931224" cy="4642830"/>
          </a:xfrm>
          <a:solidFill>
            <a:srgbClr val="A7FFA9">
              <a:alpha val="50000"/>
            </a:srgbClr>
          </a:solidFill>
        </p:spPr>
        <p:txBody>
          <a:bodyPr>
            <a:noAutofit/>
          </a:bodyPr>
          <a:lstStyle/>
          <a:p>
            <a:pPr algn="l" rtl="0">
              <a:buClr>
                <a:schemeClr val="accent3">
                  <a:lumMod val="50000"/>
                </a:schemeClr>
              </a:buClr>
            </a:pPr>
            <a:r>
              <a:rPr lang="ca-ES" dirty="0" smtClean="0">
                <a:latin typeface="Comic Sans MS" panose="030F0702030302020204" pitchFamily="66" charset="0"/>
              </a:rPr>
              <a:t>És una </a:t>
            </a:r>
            <a:r>
              <a:rPr lang="ca-ES" dirty="0" smtClean="0">
                <a:solidFill>
                  <a:srgbClr val="C00000"/>
                </a:solidFill>
                <a:latin typeface="Comic Sans MS" panose="030F0702030302020204" pitchFamily="66" charset="0"/>
              </a:rPr>
              <a:t>recerca internacional </a:t>
            </a:r>
            <a:r>
              <a:rPr lang="ca-ES" dirty="0" smtClean="0">
                <a:latin typeface="Comic Sans MS" panose="030F0702030302020204" pitchFamily="66" charset="0"/>
              </a:rPr>
              <a:t>sobre el benestar subjectiu dels infants i les seves activitats quotidianes</a:t>
            </a:r>
          </a:p>
          <a:p>
            <a:pPr algn="l" rtl="0">
              <a:buClr>
                <a:schemeClr val="accent3">
                  <a:lumMod val="50000"/>
                </a:schemeClr>
              </a:buClr>
            </a:pPr>
            <a:r>
              <a:rPr lang="ca-ES" dirty="0" smtClean="0">
                <a:latin typeface="Comic Sans MS" panose="030F0702030302020204" pitchFamily="66" charset="0"/>
              </a:rPr>
              <a:t>Que pretén </a:t>
            </a:r>
            <a:r>
              <a:rPr lang="ca-ES" dirty="0" smtClean="0">
                <a:solidFill>
                  <a:srgbClr val="C00000"/>
                </a:solidFill>
                <a:latin typeface="Comic Sans MS" panose="030F0702030302020204" pitchFamily="66" charset="0"/>
              </a:rPr>
              <a:t>millorar el benestar infantil </a:t>
            </a:r>
            <a:r>
              <a:rPr lang="ca-ES" dirty="0" smtClean="0">
                <a:latin typeface="Comic Sans MS" panose="030F0702030302020204" pitchFamily="66" charset="0"/>
              </a:rPr>
              <a:t>bo i creant-ne consciència entre els infants, els seus progenitors i les seves comunitats, però també entre els líders d’opinió, els polítics, els professionals i la societat civil</a:t>
            </a:r>
          </a:p>
          <a:p>
            <a:pPr algn="l" rtl="0">
              <a:buClr>
                <a:schemeClr val="accent3">
                  <a:lumMod val="50000"/>
                </a:schemeClr>
              </a:buClr>
            </a:pPr>
            <a:r>
              <a:rPr lang="ca-ES" dirty="0" smtClean="0">
                <a:latin typeface="Comic Sans MS" panose="030F0702030302020204" pitchFamily="66" charset="0"/>
              </a:rPr>
              <a:t>Mitjançant la recol·lecció de </a:t>
            </a:r>
            <a:r>
              <a:rPr lang="ca-ES" dirty="0" smtClean="0">
                <a:solidFill>
                  <a:srgbClr val="C00000"/>
                </a:solidFill>
                <a:latin typeface="Comic Sans MS" panose="030F0702030302020204" pitchFamily="66" charset="0"/>
              </a:rPr>
              <a:t>dades representatives i de qualitat sobre les vides dels infants i les seves activitats diàries, el seu ús del temps</a:t>
            </a:r>
            <a:r>
              <a:rPr lang="ca-ES" dirty="0" smtClean="0">
                <a:latin typeface="Comic Sans MS" panose="030F0702030302020204" pitchFamily="66" charset="0"/>
              </a:rPr>
              <a:t>, i, particularment,  sobre la seva </a:t>
            </a:r>
            <a:r>
              <a:rPr lang="ca-ES" dirty="0" smtClean="0">
                <a:solidFill>
                  <a:srgbClr val="C00000"/>
                </a:solidFill>
                <a:latin typeface="Comic Sans MS" panose="030F0702030302020204" pitchFamily="66" charset="0"/>
              </a:rPr>
              <a:t>auto-avaluació del seu propi benestar</a:t>
            </a:r>
          </a:p>
          <a:p>
            <a:pPr algn="l" rtl="0">
              <a:buClr>
                <a:schemeClr val="accent3">
                  <a:lumMod val="50000"/>
                </a:schemeClr>
              </a:buClr>
            </a:pPr>
            <a:r>
              <a:rPr lang="ca-ES" dirty="0" smtClean="0">
                <a:latin typeface="Comic Sans MS" panose="030F0702030302020204" pitchFamily="66" charset="0"/>
                <a:cs typeface="Times New Roman" pitchFamily="18" charset="0"/>
              </a:rPr>
              <a:t>Per determinar el nivell del </a:t>
            </a:r>
            <a:r>
              <a:rPr lang="ca-ES" dirty="0" smtClean="0">
                <a:solidFill>
                  <a:srgbClr val="C00000"/>
                </a:solidFill>
                <a:latin typeface="Comic Sans MS" panose="030F0702030302020204" pitchFamily="66" charset="0"/>
                <a:cs typeface="Times New Roman" pitchFamily="18" charset="0"/>
              </a:rPr>
              <a:t>benestar infantil a tants països com sigui possible</a:t>
            </a:r>
            <a:r>
              <a:rPr lang="ca-ES" dirty="0" smtClean="0">
                <a:latin typeface="Comic Sans MS" panose="030F0702030302020204" pitchFamily="66" charset="0"/>
                <a:cs typeface="Times New Roman" pitchFamily="18" charset="0"/>
              </a:rPr>
              <a:t>, amb l’objectiu d’influir les polítiques i els serveis públics</a:t>
            </a:r>
            <a:endParaRPr lang="ca-ES" dirty="0">
              <a:latin typeface="Comic Sans MS" panose="030F0702030302020204" pitchFamily="66" charset="0"/>
            </a:endParaRPr>
          </a:p>
        </p:txBody>
      </p:sp>
      <p:pic>
        <p:nvPicPr>
          <p:cNvPr id="5" name="Picture 4" descr="C:\Users\tamar\Documents\children's well being\Jacobs\JF_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6309320"/>
            <a:ext cx="1763688" cy="548680"/>
          </a:xfrm>
          <a:prstGeom prst="rect">
            <a:avLst/>
          </a:prstGeom>
          <a:noFill/>
          <a:ln>
            <a:noFill/>
          </a:ln>
        </p:spPr>
      </p:pic>
      <p:pic>
        <p:nvPicPr>
          <p:cNvPr id="7" name="Bild 3"/>
          <p:cNvPicPr>
            <a:picLocks noChangeAspect="1" noChangeArrowheads="1"/>
          </p:cNvPicPr>
          <p:nvPr/>
        </p:nvPicPr>
        <p:blipFill>
          <a:blip r:embed="rId3" cstate="print"/>
          <a:srcRect/>
          <a:stretch>
            <a:fillRect/>
          </a:stretch>
        </p:blipFill>
        <p:spPr bwMode="auto">
          <a:xfrm>
            <a:off x="402357" y="10306"/>
            <a:ext cx="8352928" cy="2016224"/>
          </a:xfrm>
          <a:prstGeom prst="rect">
            <a:avLst/>
          </a:prstGeom>
          <a:noFill/>
          <a:ln w="9525">
            <a:noFill/>
            <a:miter lim="800000"/>
            <a:headEnd/>
            <a:tailEnd/>
          </a:ln>
        </p:spPr>
      </p:pic>
    </p:spTree>
    <p:extLst>
      <p:ext uri="{BB962C8B-B14F-4D97-AF65-F5344CB8AC3E}">
        <p14:creationId xmlns:p14="http://schemas.microsoft.com/office/powerpoint/2010/main" val="453300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idx="4294967295"/>
          </p:nvPr>
        </p:nvSpPr>
        <p:spPr>
          <a:xfrm>
            <a:off x="457200" y="274638"/>
            <a:ext cx="8363272" cy="1143000"/>
          </a:xfrm>
          <a:solidFill>
            <a:srgbClr val="92D050"/>
          </a:solidFill>
        </p:spPr>
        <p:txBody>
          <a:bodyPr/>
          <a:lstStyle/>
          <a:p>
            <a:pPr eaLnBrk="1" hangingPunct="1">
              <a:defRPr/>
            </a:pPr>
            <a:r>
              <a:rPr lang="ca-ES" altLang="ca-ES" sz="3200" b="1" dirty="0" smtClean="0">
                <a:solidFill>
                  <a:schemeClr val="accent3">
                    <a:lumMod val="50000"/>
                  </a:schemeClr>
                </a:solidFill>
                <a:latin typeface="Comic Sans MS" pitchFamily="66" charset="0"/>
              </a:rPr>
              <a:t>Dades subjectives macro-socials </a:t>
            </a:r>
            <a:br>
              <a:rPr lang="ca-ES" altLang="ca-ES" sz="3200" b="1" dirty="0" smtClean="0">
                <a:solidFill>
                  <a:schemeClr val="accent3">
                    <a:lumMod val="50000"/>
                  </a:schemeClr>
                </a:solidFill>
                <a:latin typeface="Comic Sans MS" pitchFamily="66" charset="0"/>
              </a:rPr>
            </a:br>
            <a:r>
              <a:rPr lang="ca-ES" altLang="ca-ES" sz="3200" b="1" dirty="0" smtClean="0">
                <a:solidFill>
                  <a:schemeClr val="accent3">
                    <a:lumMod val="50000"/>
                  </a:schemeClr>
                </a:solidFill>
                <a:latin typeface="Comic Sans MS" pitchFamily="66" charset="0"/>
              </a:rPr>
              <a:t>d’infants i adolescents?</a:t>
            </a:r>
          </a:p>
        </p:txBody>
      </p:sp>
      <p:sp>
        <p:nvSpPr>
          <p:cNvPr id="179203" name="Rectangle 3"/>
          <p:cNvSpPr>
            <a:spLocks noGrp="1" noChangeArrowheads="1"/>
          </p:cNvSpPr>
          <p:nvPr>
            <p:ph type="body" idx="4294967295"/>
          </p:nvPr>
        </p:nvSpPr>
        <p:spPr>
          <a:xfrm>
            <a:off x="395289" y="1600200"/>
            <a:ext cx="7993136" cy="4852988"/>
          </a:xfrm>
          <a:solidFill>
            <a:srgbClr val="A7FFA9">
              <a:alpha val="50000"/>
            </a:srgbClr>
          </a:solidFill>
        </p:spPr>
        <p:txBody>
          <a:bodyPr>
            <a:normAutofit fontScale="92500"/>
          </a:bodyPr>
          <a:lstStyle/>
          <a:p>
            <a:pPr marL="360000" eaLnBrk="1" hangingPunct="1">
              <a:spcBef>
                <a:spcPts val="0"/>
              </a:spcBef>
              <a:buClr>
                <a:schemeClr val="accent3">
                  <a:lumMod val="50000"/>
                </a:schemeClr>
              </a:buClr>
              <a:defRPr/>
            </a:pPr>
            <a:r>
              <a:rPr lang="ca-ES" altLang="ca-ES" sz="2400" dirty="0" smtClean="0">
                <a:effectLst>
                  <a:outerShdw blurRad="38100" dist="38100" dir="2700000" algn="tl">
                    <a:srgbClr val="FFFFFF"/>
                  </a:outerShdw>
                </a:effectLst>
                <a:latin typeface="Comic Sans MS" pitchFamily="66" charset="0"/>
              </a:rPr>
              <a:t>La informació (subjectiva) proporcionada per </a:t>
            </a:r>
            <a:r>
              <a:rPr lang="ca-ES" altLang="ca-ES" sz="2400" dirty="0" smtClean="0">
                <a:solidFill>
                  <a:srgbClr val="FF3300"/>
                </a:solidFill>
                <a:effectLst>
                  <a:outerShdw blurRad="38100" dist="38100" dir="2700000" algn="tl">
                    <a:srgbClr val="000000"/>
                  </a:outerShdw>
                </a:effectLst>
                <a:latin typeface="Comic Sans MS" pitchFamily="66" charset="0"/>
              </a:rPr>
              <a:t>infants i adolescents</a:t>
            </a:r>
            <a:r>
              <a:rPr lang="ca-ES" altLang="ca-ES" sz="2400" dirty="0" smtClean="0">
                <a:effectLst>
                  <a:outerShdw blurRad="38100" dist="38100" dir="2700000" algn="tl">
                    <a:srgbClr val="FFFFFF"/>
                  </a:outerShdw>
                </a:effectLst>
                <a:latin typeface="Comic Sans MS" pitchFamily="66" charset="0"/>
              </a:rPr>
              <a:t> pot tenir alguna rellevància a nivell macro-social?</a:t>
            </a:r>
          </a:p>
          <a:p>
            <a:pPr marL="360000" eaLnBrk="1" hangingPunct="1">
              <a:spcBef>
                <a:spcPts val="0"/>
              </a:spcBef>
              <a:buClr>
                <a:schemeClr val="accent3">
                  <a:lumMod val="50000"/>
                </a:schemeClr>
              </a:buClr>
              <a:defRPr/>
            </a:pPr>
            <a:r>
              <a:rPr lang="ca-ES" altLang="ca-ES" sz="2400" dirty="0" smtClean="0">
                <a:effectLst>
                  <a:outerShdw blurRad="38100" dist="38100" dir="2700000" algn="tl">
                    <a:srgbClr val="FFFFFF"/>
                  </a:outerShdw>
                </a:effectLst>
                <a:latin typeface="Comic Sans MS" pitchFamily="66" charset="0"/>
              </a:rPr>
              <a:t>Els indicadors subjectius basats en dades proporcionats per </a:t>
            </a:r>
            <a:r>
              <a:rPr lang="ca-ES" altLang="ca-ES" sz="2400" dirty="0" smtClean="0">
                <a:solidFill>
                  <a:srgbClr val="FF3300"/>
                </a:solidFill>
                <a:effectLst>
                  <a:outerShdw blurRad="38100" dist="38100" dir="2700000" algn="tl">
                    <a:srgbClr val="000000"/>
                  </a:outerShdw>
                </a:effectLst>
                <a:latin typeface="Comic Sans MS" pitchFamily="66" charset="0"/>
              </a:rPr>
              <a:t>infants o adolescents</a:t>
            </a:r>
            <a:r>
              <a:rPr lang="ca-ES" altLang="ca-ES" sz="2400" dirty="0" smtClean="0">
                <a:effectLst>
                  <a:outerShdw blurRad="38100" dist="38100" dir="2700000" algn="tl">
                    <a:srgbClr val="FFFFFF"/>
                  </a:outerShdw>
                </a:effectLst>
                <a:latin typeface="Comic Sans MS" pitchFamily="66" charset="0"/>
              </a:rPr>
              <a:t> són vàlids i fiables?</a:t>
            </a:r>
          </a:p>
          <a:p>
            <a:pPr marL="360000" eaLnBrk="1" hangingPunct="1">
              <a:spcBef>
                <a:spcPts val="0"/>
              </a:spcBef>
              <a:buClr>
                <a:schemeClr val="accent3">
                  <a:lumMod val="50000"/>
                </a:schemeClr>
              </a:buClr>
              <a:defRPr/>
            </a:pPr>
            <a:r>
              <a:rPr lang="ca-ES" altLang="ca-ES" sz="2400" dirty="0" smtClean="0">
                <a:effectLst>
                  <a:outerShdw blurRad="38100" dist="38100" dir="2700000" algn="tl">
                    <a:srgbClr val="FFFFFF"/>
                  </a:outerShdw>
                </a:effectLst>
                <a:latin typeface="Comic Sans MS" pitchFamily="66" charset="0"/>
              </a:rPr>
              <a:t>Hauríem de recopilar sistemàticament algun tipus de dades auto-informades pels </a:t>
            </a:r>
            <a:r>
              <a:rPr lang="ca-ES" altLang="ca-ES" sz="2400" dirty="0" smtClean="0">
                <a:solidFill>
                  <a:srgbClr val="FF3300"/>
                </a:solidFill>
                <a:effectLst>
                  <a:outerShdw blurRad="38100" dist="38100" dir="2700000" algn="tl">
                    <a:srgbClr val="000000"/>
                  </a:outerShdw>
                </a:effectLst>
                <a:latin typeface="Comic Sans MS" pitchFamily="66" charset="0"/>
              </a:rPr>
              <a:t>infants o adolescents</a:t>
            </a:r>
            <a:r>
              <a:rPr lang="ca-ES" altLang="ca-ES" sz="2400" dirty="0" smtClean="0">
                <a:effectLst>
                  <a:outerShdw blurRad="38100" dist="38100" dir="2700000" algn="tl">
                    <a:srgbClr val="FFFFFF"/>
                  </a:outerShdw>
                </a:effectLst>
                <a:latin typeface="Comic Sans MS" pitchFamily="66" charset="0"/>
              </a:rPr>
              <a:t> per comprendre millor algunes dinàmiques socials i canvis socials? </a:t>
            </a:r>
          </a:p>
          <a:p>
            <a:pPr marL="360000" eaLnBrk="1" hangingPunct="1">
              <a:spcBef>
                <a:spcPts val="0"/>
              </a:spcBef>
              <a:buClr>
                <a:schemeClr val="accent3">
                  <a:lumMod val="50000"/>
                </a:schemeClr>
              </a:buClr>
              <a:defRPr/>
            </a:pPr>
            <a:r>
              <a:rPr lang="ca-ES" altLang="ca-ES" sz="2400" dirty="0" smtClean="0">
                <a:effectLst>
                  <a:outerShdw blurRad="38100" dist="38100" dir="2700000" algn="tl">
                    <a:srgbClr val="FFFFFF"/>
                  </a:outerShdw>
                </a:effectLst>
                <a:latin typeface="Comic Sans MS" pitchFamily="66" charset="0"/>
              </a:rPr>
              <a:t>Aquest tipus de dades d’</a:t>
            </a:r>
            <a:r>
              <a:rPr lang="ca-ES" altLang="ca-ES" sz="2400" dirty="0" smtClean="0">
                <a:solidFill>
                  <a:srgbClr val="FF3300"/>
                </a:solidFill>
                <a:effectLst>
                  <a:outerShdw blurRad="38100" dist="38100" dir="2700000" algn="tl">
                    <a:srgbClr val="000000"/>
                  </a:outerShdw>
                </a:effectLst>
                <a:latin typeface="Comic Sans MS" pitchFamily="66" charset="0"/>
              </a:rPr>
              <a:t>infants i adolescents</a:t>
            </a:r>
            <a:r>
              <a:rPr lang="ca-ES" altLang="ca-ES" sz="2400" dirty="0" smtClean="0">
                <a:effectLst>
                  <a:outerShdw blurRad="38100" dist="38100" dir="2700000" algn="tl">
                    <a:srgbClr val="FFFFFF"/>
                  </a:outerShdw>
                </a:effectLst>
                <a:latin typeface="Comic Sans MS" pitchFamily="66" charset="0"/>
              </a:rPr>
              <a:t> podrien ser útils per prendre decisions polítiques? </a:t>
            </a:r>
          </a:p>
          <a:p>
            <a:pPr marL="360000" eaLnBrk="1" hangingPunct="1">
              <a:spcBef>
                <a:spcPts val="0"/>
              </a:spcBef>
              <a:buClr>
                <a:schemeClr val="accent3">
                  <a:lumMod val="50000"/>
                </a:schemeClr>
              </a:buClr>
              <a:defRPr/>
            </a:pPr>
            <a:r>
              <a:rPr lang="ca-ES" altLang="ca-ES" sz="2400" dirty="0" smtClean="0">
                <a:effectLst>
                  <a:outerShdw blurRad="38100" dist="38100" dir="2700000" algn="tl">
                    <a:srgbClr val="FFFFFF"/>
                  </a:outerShdw>
                </a:effectLst>
                <a:latin typeface="Comic Sans MS" pitchFamily="66" charset="0"/>
              </a:rPr>
              <a:t>Quina mena d’indicadors subjectius confeccionats amb dades proporcionades per </a:t>
            </a:r>
            <a:r>
              <a:rPr lang="ca-ES" altLang="ca-ES" sz="2400" dirty="0" smtClean="0">
                <a:solidFill>
                  <a:srgbClr val="FF3300"/>
                </a:solidFill>
                <a:effectLst>
                  <a:outerShdw blurRad="38100" dist="38100" dir="2700000" algn="tl">
                    <a:srgbClr val="000000"/>
                  </a:outerShdw>
                </a:effectLst>
                <a:latin typeface="Comic Sans MS" pitchFamily="66" charset="0"/>
              </a:rPr>
              <a:t>infants o adolescents</a:t>
            </a:r>
            <a:r>
              <a:rPr lang="ca-ES" altLang="ca-ES" sz="2400" dirty="0" smtClean="0">
                <a:effectLst>
                  <a:outerShdw blurRad="38100" dist="38100" dir="2700000" algn="tl">
                    <a:srgbClr val="FFFFFF"/>
                  </a:outerShdw>
                </a:effectLst>
                <a:latin typeface="Comic Sans MS" pitchFamily="66" charset="0"/>
              </a:rPr>
              <a:t> serien els de més interès?</a:t>
            </a:r>
          </a:p>
        </p:txBody>
      </p:sp>
    </p:spTree>
    <p:extLst>
      <p:ext uri="{BB962C8B-B14F-4D97-AF65-F5344CB8AC3E}">
        <p14:creationId xmlns:p14="http://schemas.microsoft.com/office/powerpoint/2010/main" val="32726908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720080"/>
          </a:xfrm>
          <a:solidFill>
            <a:srgbClr val="92D050"/>
          </a:solidFill>
        </p:spPr>
        <p:txBody>
          <a:bodyPr>
            <a:normAutofit/>
          </a:bodyPr>
          <a:lstStyle/>
          <a:p>
            <a:pPr rtl="0"/>
            <a:r>
              <a:rPr lang="ca-ES" sz="3200" b="1" dirty="0" smtClean="0">
                <a:solidFill>
                  <a:schemeClr val="accent3">
                    <a:lumMod val="50000"/>
                  </a:schemeClr>
                </a:solidFill>
                <a:latin typeface="Comic Sans MS" panose="030F0702030302020204" pitchFamily="66" charset="0"/>
              </a:rPr>
              <a:t>Història (I)</a:t>
            </a:r>
            <a:endParaRPr lang="ca-ES" sz="3200" b="1" dirty="0">
              <a:solidFill>
                <a:schemeClr val="accent3">
                  <a:lumMod val="50000"/>
                </a:schemeClr>
              </a:solidFill>
              <a:latin typeface="Comic Sans MS" panose="030F0702030302020204" pitchFamily="66" charset="0"/>
            </a:endParaRPr>
          </a:p>
        </p:txBody>
      </p:sp>
      <p:sp>
        <p:nvSpPr>
          <p:cNvPr id="3" name="Content Placeholder 2"/>
          <p:cNvSpPr>
            <a:spLocks noGrp="1"/>
          </p:cNvSpPr>
          <p:nvPr>
            <p:ph idx="1"/>
          </p:nvPr>
        </p:nvSpPr>
        <p:spPr/>
        <p:txBody>
          <a:bodyPr>
            <a:noAutofit/>
          </a:bodyPr>
          <a:lstStyle/>
          <a:p>
            <a:pPr marL="400050" lvl="1" indent="0" algn="l" rtl="0">
              <a:lnSpc>
                <a:spcPct val="120000"/>
              </a:lnSpc>
              <a:spcBef>
                <a:spcPts val="0"/>
              </a:spcBef>
              <a:spcAft>
                <a:spcPts val="600"/>
              </a:spcAft>
              <a:buClr>
                <a:schemeClr val="bg1"/>
              </a:buClr>
              <a:buNone/>
            </a:pPr>
            <a:endParaRPr lang="en-US" sz="1200" dirty="0"/>
          </a:p>
          <a:p>
            <a:pPr algn="l" rtl="0"/>
            <a:endParaRPr lang="he-IL" sz="1200" dirty="0"/>
          </a:p>
        </p:txBody>
      </p:sp>
      <p:pic>
        <p:nvPicPr>
          <p:cNvPr id="4" name="Bild 3"/>
          <p:cNvPicPr>
            <a:picLocks noChangeAspect="1" noChangeArrowheads="1"/>
          </p:cNvPicPr>
          <p:nvPr/>
        </p:nvPicPr>
        <p:blipFill>
          <a:blip r:embed="rId2" cstate="print"/>
          <a:srcRect/>
          <a:stretch>
            <a:fillRect/>
          </a:stretch>
        </p:blipFill>
        <p:spPr bwMode="auto">
          <a:xfrm>
            <a:off x="72008" y="6165304"/>
            <a:ext cx="4283968" cy="692696"/>
          </a:xfrm>
          <a:prstGeom prst="rect">
            <a:avLst/>
          </a:prstGeom>
          <a:noFill/>
          <a:ln w="9525">
            <a:noFill/>
            <a:miter lim="800000"/>
            <a:headEnd/>
            <a:tailEnd/>
          </a:ln>
        </p:spPr>
      </p:pic>
      <p:pic>
        <p:nvPicPr>
          <p:cNvPr id="5" name="Picture 4" descr="C:\Users\tamar\Documents\children's well being\Jacobs\JF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165304"/>
            <a:ext cx="1763688" cy="692696"/>
          </a:xfrm>
          <a:prstGeom prst="rect">
            <a:avLst/>
          </a:prstGeom>
          <a:noFill/>
          <a:ln>
            <a:noFill/>
          </a:ln>
        </p:spPr>
      </p:pic>
      <p:graphicFrame>
        <p:nvGraphicFramePr>
          <p:cNvPr id="6" name="Diagram 5"/>
          <p:cNvGraphicFramePr/>
          <p:nvPr>
            <p:extLst>
              <p:ext uri="{D42A27DB-BD31-4B8C-83A1-F6EECF244321}">
                <p14:modId xmlns:p14="http://schemas.microsoft.com/office/powerpoint/2010/main" val="1722627657"/>
              </p:ext>
            </p:extLst>
          </p:nvPr>
        </p:nvGraphicFramePr>
        <p:xfrm>
          <a:off x="251520" y="967036"/>
          <a:ext cx="8496944" cy="5544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945381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a:solidFill>
            <a:srgbClr val="92D050"/>
          </a:solidFill>
        </p:spPr>
        <p:txBody>
          <a:bodyPr>
            <a:noAutofit/>
          </a:bodyPr>
          <a:lstStyle/>
          <a:p>
            <a:r>
              <a:rPr lang="ca-ES" sz="3200" b="1" dirty="0">
                <a:solidFill>
                  <a:schemeClr val="accent3">
                    <a:lumMod val="50000"/>
                  </a:schemeClr>
                </a:solidFill>
                <a:latin typeface="Comic Sans MS" panose="030F0702030302020204" pitchFamily="66" charset="0"/>
              </a:rPr>
              <a:t>Història (</a:t>
            </a:r>
            <a:r>
              <a:rPr lang="ca-ES" sz="3200" b="1" dirty="0" smtClean="0">
                <a:solidFill>
                  <a:schemeClr val="accent3">
                    <a:lumMod val="50000"/>
                  </a:schemeClr>
                </a:solidFill>
                <a:latin typeface="Comic Sans MS" panose="030F0702030302020204" pitchFamily="66" charset="0"/>
              </a:rPr>
              <a:t>II)</a:t>
            </a:r>
            <a:endParaRPr lang="he-IL" sz="3200" b="1" dirty="0">
              <a:solidFill>
                <a:schemeClr val="accent3">
                  <a:lumMod val="50000"/>
                </a:schemeClr>
              </a:solidFill>
              <a:latin typeface="Comic Sans MS" panose="030F0702030302020204" pitchFamily="66" charset="0"/>
            </a:endParaRPr>
          </a:p>
        </p:txBody>
      </p:sp>
      <p:sp>
        <p:nvSpPr>
          <p:cNvPr id="3" name="Content Placeholder 2"/>
          <p:cNvSpPr>
            <a:spLocks noGrp="1"/>
          </p:cNvSpPr>
          <p:nvPr>
            <p:ph idx="1"/>
          </p:nvPr>
        </p:nvSpPr>
        <p:spPr/>
        <p:txBody>
          <a:bodyPr>
            <a:noAutofit/>
          </a:bodyPr>
          <a:lstStyle/>
          <a:p>
            <a:pPr marL="400050" lvl="1" indent="0" algn="l" rtl="0">
              <a:lnSpc>
                <a:spcPct val="120000"/>
              </a:lnSpc>
              <a:spcBef>
                <a:spcPts val="0"/>
              </a:spcBef>
              <a:spcAft>
                <a:spcPts val="600"/>
              </a:spcAft>
              <a:buClr>
                <a:schemeClr val="bg1"/>
              </a:buClr>
              <a:buNone/>
            </a:pPr>
            <a:endParaRPr lang="en-US" sz="1200" dirty="0"/>
          </a:p>
          <a:p>
            <a:pPr algn="l" rtl="0"/>
            <a:endParaRPr lang="he-IL" sz="1200" dirty="0"/>
          </a:p>
        </p:txBody>
      </p:sp>
      <p:pic>
        <p:nvPicPr>
          <p:cNvPr id="4" name="Bild 3"/>
          <p:cNvPicPr>
            <a:picLocks noChangeAspect="1" noChangeArrowheads="1"/>
          </p:cNvPicPr>
          <p:nvPr/>
        </p:nvPicPr>
        <p:blipFill>
          <a:blip r:embed="rId2" cstate="print"/>
          <a:srcRect/>
          <a:stretch>
            <a:fillRect/>
          </a:stretch>
        </p:blipFill>
        <p:spPr bwMode="auto">
          <a:xfrm>
            <a:off x="72008" y="6165304"/>
            <a:ext cx="4283968" cy="692696"/>
          </a:xfrm>
          <a:prstGeom prst="rect">
            <a:avLst/>
          </a:prstGeom>
          <a:noFill/>
          <a:ln w="9525">
            <a:noFill/>
            <a:miter lim="800000"/>
            <a:headEnd/>
            <a:tailEnd/>
          </a:ln>
        </p:spPr>
      </p:pic>
      <p:pic>
        <p:nvPicPr>
          <p:cNvPr id="5" name="Picture 4" descr="C:\Users\tamar\Documents\children's well being\Jacobs\JF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165304"/>
            <a:ext cx="1763688" cy="692696"/>
          </a:xfrm>
          <a:prstGeom prst="rect">
            <a:avLst/>
          </a:prstGeom>
          <a:noFill/>
          <a:ln>
            <a:noFill/>
          </a:ln>
        </p:spPr>
      </p:pic>
      <p:graphicFrame>
        <p:nvGraphicFramePr>
          <p:cNvPr id="6" name="Diagram 5"/>
          <p:cNvGraphicFramePr/>
          <p:nvPr>
            <p:extLst>
              <p:ext uri="{D42A27DB-BD31-4B8C-83A1-F6EECF244321}">
                <p14:modId xmlns:p14="http://schemas.microsoft.com/office/powerpoint/2010/main" val="3675304607"/>
              </p:ext>
            </p:extLst>
          </p:nvPr>
        </p:nvGraphicFramePr>
        <p:xfrm>
          <a:off x="395536" y="908720"/>
          <a:ext cx="8496944" cy="5256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998383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buNone/>
            </a:pPr>
            <a:endParaRPr lang="en-US" dirty="0" smtClean="0">
              <a:latin typeface="Times New Roman" pitchFamily="18" charset="0"/>
              <a:cs typeface="Times New Roman" pitchFamily="18" charset="0"/>
            </a:endParaRPr>
          </a:p>
          <a:p>
            <a:pPr algn="l" rtl="0">
              <a:buNone/>
            </a:pPr>
            <a:endParaRPr lang="en-US" dirty="0" smtClean="0">
              <a:latin typeface="Times New Roman" pitchFamily="18" charset="0"/>
              <a:cs typeface="Times New Roman" pitchFamily="18" charset="0"/>
            </a:endParaRPr>
          </a:p>
          <a:p>
            <a:pPr algn="l" rtl="0">
              <a:buNone/>
            </a:pPr>
            <a:endParaRPr lang="en-US" dirty="0" smtClean="0">
              <a:latin typeface="Times New Roman" pitchFamily="18" charset="0"/>
              <a:cs typeface="Times New Roman" pitchFamily="18" charset="0"/>
            </a:endParaRPr>
          </a:p>
          <a:p>
            <a:pPr algn="l" rtl="0">
              <a:buNone/>
            </a:pPr>
            <a:endParaRPr lang="en-US" dirty="0" smtClean="0">
              <a:latin typeface="Times New Roman" pitchFamily="18" charset="0"/>
              <a:cs typeface="Times New Roman" pitchFamily="18" charset="0"/>
            </a:endParaRPr>
          </a:p>
          <a:p>
            <a:pPr algn="l" rtl="0">
              <a:buNone/>
            </a:pPr>
            <a:endParaRPr lang="en-US" dirty="0" smtClean="0">
              <a:latin typeface="Times New Roman" pitchFamily="18" charset="0"/>
              <a:cs typeface="Times New Roman" pitchFamily="18" charset="0"/>
            </a:endParaRPr>
          </a:p>
          <a:p>
            <a:pPr algn="l" rtl="0"/>
            <a:endParaRPr lang="en-US" dirty="0"/>
          </a:p>
        </p:txBody>
      </p:sp>
      <p:graphicFrame>
        <p:nvGraphicFramePr>
          <p:cNvPr id="2" name="Diagram 1"/>
          <p:cNvGraphicFramePr/>
          <p:nvPr>
            <p:extLst>
              <p:ext uri="{D42A27DB-BD31-4B8C-83A1-F6EECF244321}">
                <p14:modId xmlns:p14="http://schemas.microsoft.com/office/powerpoint/2010/main" val="4222857965"/>
              </p:ext>
            </p:extLst>
          </p:nvPr>
        </p:nvGraphicFramePr>
        <p:xfrm>
          <a:off x="76200" y="152400"/>
          <a:ext cx="4176079"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2773196627"/>
              </p:ext>
            </p:extLst>
          </p:nvPr>
        </p:nvGraphicFramePr>
        <p:xfrm>
          <a:off x="4771166" y="152400"/>
          <a:ext cx="4220434" cy="64389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650356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778098"/>
          </a:xfrm>
          <a:solidFill>
            <a:srgbClr val="92D050"/>
          </a:solidFill>
        </p:spPr>
        <p:txBody>
          <a:bodyPr>
            <a:normAutofit/>
          </a:bodyPr>
          <a:lstStyle/>
          <a:p>
            <a:pPr rtl="0"/>
            <a:r>
              <a:rPr lang="ca-ES" sz="3200" b="1" dirty="0" smtClean="0">
                <a:solidFill>
                  <a:schemeClr val="accent3">
                    <a:lumMod val="50000"/>
                  </a:schemeClr>
                </a:solidFill>
                <a:latin typeface="Comic Sans MS" panose="030F0702030302020204" pitchFamily="66" charset="0"/>
              </a:rPr>
              <a:t>Reptes</a:t>
            </a:r>
            <a:endParaRPr lang="ca-ES" sz="3200" b="1" dirty="0">
              <a:solidFill>
                <a:schemeClr val="accent3">
                  <a:lumMod val="50000"/>
                </a:schemeClr>
              </a:solidFill>
              <a:latin typeface="Comic Sans MS" panose="030F0702030302020204" pitchFamily="66" charset="0"/>
            </a:endParaRPr>
          </a:p>
        </p:txBody>
      </p:sp>
      <p:sp>
        <p:nvSpPr>
          <p:cNvPr id="3" name="Content Placeholder 2"/>
          <p:cNvSpPr>
            <a:spLocks noGrp="1"/>
          </p:cNvSpPr>
          <p:nvPr>
            <p:ph idx="1"/>
          </p:nvPr>
        </p:nvSpPr>
        <p:spPr>
          <a:xfrm>
            <a:off x="457200" y="1268760"/>
            <a:ext cx="7859216" cy="4464496"/>
          </a:xfrm>
        </p:spPr>
        <p:txBody>
          <a:bodyPr>
            <a:noAutofit/>
          </a:bodyPr>
          <a:lstStyle/>
          <a:p>
            <a:pPr algn="l" rtl="0">
              <a:buClr>
                <a:schemeClr val="accent3">
                  <a:lumMod val="50000"/>
                </a:schemeClr>
              </a:buClr>
            </a:pPr>
            <a:r>
              <a:rPr lang="ca-ES" sz="2800" dirty="0" smtClean="0">
                <a:solidFill>
                  <a:srgbClr val="C00000"/>
                </a:solidFill>
                <a:latin typeface="Comic Sans MS" panose="030F0702030302020204" pitchFamily="66" charset="0"/>
              </a:rPr>
              <a:t>Diferents idiomes</a:t>
            </a:r>
          </a:p>
          <a:p>
            <a:pPr marL="457200" lvl="1" indent="0" algn="l" rtl="0">
              <a:buClr>
                <a:schemeClr val="accent3">
                  <a:lumMod val="50000"/>
                </a:schemeClr>
              </a:buClr>
              <a:buSzPct val="60000"/>
              <a:buNone/>
            </a:pPr>
            <a:r>
              <a:rPr lang="ca-ES" sz="2800" dirty="0" smtClean="0">
                <a:latin typeface="Comic Sans MS" panose="030F0702030302020204" pitchFamily="66" charset="0"/>
              </a:rPr>
              <a:t>Necessitat d’adaptar els qüestionaris a cada idioma</a:t>
            </a:r>
          </a:p>
          <a:p>
            <a:pPr algn="l" rtl="0">
              <a:buClr>
                <a:schemeClr val="accent3">
                  <a:lumMod val="50000"/>
                </a:schemeClr>
              </a:buClr>
            </a:pPr>
            <a:r>
              <a:rPr lang="ca-ES" sz="2800" dirty="0" smtClean="0">
                <a:solidFill>
                  <a:srgbClr val="C00000"/>
                </a:solidFill>
                <a:latin typeface="Comic Sans MS" panose="030F0702030302020204" pitchFamily="66" charset="0"/>
              </a:rPr>
              <a:t>Diverses cultures</a:t>
            </a:r>
          </a:p>
          <a:p>
            <a:pPr marL="457200" lvl="1" indent="0" algn="l" rtl="0">
              <a:buClr>
                <a:schemeClr val="accent3">
                  <a:lumMod val="50000"/>
                </a:schemeClr>
              </a:buClr>
              <a:buSzPct val="60000"/>
              <a:buNone/>
            </a:pPr>
            <a:r>
              <a:rPr lang="ca-ES" sz="2800" dirty="0" smtClean="0">
                <a:latin typeface="Comic Sans MS" panose="030F0702030302020204" pitchFamily="66" charset="0"/>
              </a:rPr>
              <a:t>Apropiat per a una àmplia diversitat de cultures i condicions de vida</a:t>
            </a:r>
          </a:p>
          <a:p>
            <a:pPr algn="l" rtl="0">
              <a:buClr>
                <a:schemeClr val="accent3">
                  <a:lumMod val="50000"/>
                </a:schemeClr>
              </a:buClr>
            </a:pPr>
            <a:r>
              <a:rPr lang="ca-ES" sz="2800" dirty="0" smtClean="0">
                <a:solidFill>
                  <a:srgbClr val="C00000"/>
                </a:solidFill>
                <a:latin typeface="Comic Sans MS" panose="030F0702030302020204" pitchFamily="66" charset="0"/>
              </a:rPr>
              <a:t>Varies edats</a:t>
            </a:r>
          </a:p>
          <a:p>
            <a:pPr marL="457200" lvl="1" indent="0" algn="l" rtl="0">
              <a:buClr>
                <a:schemeClr val="accent3">
                  <a:lumMod val="50000"/>
                </a:schemeClr>
              </a:buClr>
              <a:buSzPct val="60000"/>
              <a:buNone/>
            </a:pPr>
            <a:r>
              <a:rPr lang="ca-ES" sz="2800" dirty="0" smtClean="0">
                <a:latin typeface="Comic Sans MS" panose="030F0702030302020204" pitchFamily="66" charset="0"/>
              </a:rPr>
              <a:t>Infants dels cursos amb edats mitjanes de 8, 10 i 12 anys</a:t>
            </a:r>
            <a:endParaRPr lang="ca-ES" sz="2800" dirty="0">
              <a:latin typeface="Comic Sans MS" panose="030F0702030302020204" pitchFamily="66" charset="0"/>
            </a:endParaRPr>
          </a:p>
        </p:txBody>
      </p:sp>
      <p:pic>
        <p:nvPicPr>
          <p:cNvPr id="4" name="Bild 3"/>
          <p:cNvPicPr>
            <a:picLocks noChangeAspect="1" noChangeArrowheads="1"/>
          </p:cNvPicPr>
          <p:nvPr/>
        </p:nvPicPr>
        <p:blipFill>
          <a:blip r:embed="rId2" cstate="print"/>
          <a:srcRect/>
          <a:stretch>
            <a:fillRect/>
          </a:stretch>
        </p:blipFill>
        <p:spPr bwMode="auto">
          <a:xfrm>
            <a:off x="72008" y="6165304"/>
            <a:ext cx="4283968" cy="692696"/>
          </a:xfrm>
          <a:prstGeom prst="rect">
            <a:avLst/>
          </a:prstGeom>
          <a:noFill/>
          <a:ln w="9525">
            <a:noFill/>
            <a:miter lim="800000"/>
            <a:headEnd/>
            <a:tailEnd/>
          </a:ln>
        </p:spPr>
      </p:pic>
      <p:pic>
        <p:nvPicPr>
          <p:cNvPr id="5" name="Picture 4" descr="C:\Users\tamar\Documents\children's well being\Jacobs\JF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165304"/>
            <a:ext cx="1763688" cy="692696"/>
          </a:xfrm>
          <a:prstGeom prst="rect">
            <a:avLst/>
          </a:prstGeom>
          <a:noFill/>
          <a:ln>
            <a:noFill/>
          </a:ln>
        </p:spPr>
      </p:pic>
    </p:spTree>
    <p:extLst>
      <p:ext uri="{BB962C8B-B14F-4D97-AF65-F5344CB8AC3E}">
        <p14:creationId xmlns:p14="http://schemas.microsoft.com/office/powerpoint/2010/main" val="37554513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p:cNvGraphicFramePr>
            <a:graphicFrameLocks noGrp="1"/>
          </p:cNvGraphicFramePr>
          <p:nvPr>
            <p:extLst>
              <p:ext uri="{D42A27DB-BD31-4B8C-83A1-F6EECF244321}">
                <p14:modId xmlns:p14="http://schemas.microsoft.com/office/powerpoint/2010/main" val="2759424012"/>
              </p:ext>
            </p:extLst>
          </p:nvPr>
        </p:nvGraphicFramePr>
        <p:xfrm>
          <a:off x="8941" y="1151473"/>
          <a:ext cx="8451490" cy="5714421"/>
        </p:xfrm>
        <a:graphic>
          <a:graphicData uri="http://schemas.openxmlformats.org/drawingml/2006/table">
            <a:tbl>
              <a:tblPr firstRow="1" bandRow="1">
                <a:tableStyleId>{5C22544A-7EE6-4342-B048-85BDC9FD1C3A}</a:tableStyleId>
              </a:tblPr>
              <a:tblGrid>
                <a:gridCol w="1821517"/>
                <a:gridCol w="1559079"/>
                <a:gridCol w="1690298"/>
                <a:gridCol w="1690298"/>
                <a:gridCol w="1690298"/>
              </a:tblGrid>
              <a:tr h="363503">
                <a:tc>
                  <a:txBody>
                    <a:bodyPr/>
                    <a:lstStyle/>
                    <a:p>
                      <a:pPr algn="l"/>
                      <a:endParaRPr lang="ca-ES" sz="1800" b="1" noProof="0" dirty="0">
                        <a:solidFill>
                          <a:schemeClr val="accent3">
                            <a:lumMod val="50000"/>
                          </a:schemeClr>
                        </a:solidFill>
                        <a:latin typeface="Comic Sans MS" panose="030F0702030302020204" pitchFamily="66" charset="0"/>
                      </a:endParaRPr>
                    </a:p>
                  </a:txBody>
                  <a:tcPr>
                    <a:solidFill>
                      <a:schemeClr val="accent1">
                        <a:lumMod val="60000"/>
                        <a:lumOff val="40000"/>
                        <a:alpha val="50000"/>
                      </a:schemeClr>
                    </a:solidFill>
                  </a:tcPr>
                </a:tc>
                <a:tc>
                  <a:txBody>
                    <a:bodyPr/>
                    <a:lstStyle/>
                    <a:p>
                      <a:pPr algn="ctr"/>
                      <a:r>
                        <a:rPr lang="ca-ES" sz="1800" noProof="0" dirty="0" smtClean="0">
                          <a:solidFill>
                            <a:schemeClr val="accent3">
                              <a:lumMod val="50000"/>
                            </a:schemeClr>
                          </a:solidFill>
                          <a:latin typeface="Comic Sans MS" panose="030F0702030302020204" pitchFamily="66" charset="0"/>
                        </a:rPr>
                        <a:t>8 anys</a:t>
                      </a:r>
                      <a:endParaRPr lang="ca-ES" sz="1800" noProof="0" dirty="0">
                        <a:solidFill>
                          <a:schemeClr val="accent3">
                            <a:lumMod val="50000"/>
                          </a:schemeClr>
                        </a:solidFill>
                        <a:latin typeface="Comic Sans MS" panose="030F0702030302020204" pitchFamily="66" charset="0"/>
                      </a:endParaRPr>
                    </a:p>
                  </a:txBody>
                  <a:tcPr>
                    <a:solidFill>
                      <a:schemeClr val="accent1">
                        <a:lumMod val="60000"/>
                        <a:lumOff val="40000"/>
                        <a:alpha val="50000"/>
                      </a:schemeClr>
                    </a:solidFill>
                  </a:tcPr>
                </a:tc>
                <a:tc>
                  <a:txBody>
                    <a:bodyPr/>
                    <a:lstStyle/>
                    <a:p>
                      <a:pPr algn="ctr"/>
                      <a:r>
                        <a:rPr lang="ca-ES" sz="1800" noProof="0" dirty="0" smtClean="0">
                          <a:solidFill>
                            <a:schemeClr val="accent3">
                              <a:lumMod val="50000"/>
                            </a:schemeClr>
                          </a:solidFill>
                          <a:latin typeface="Comic Sans MS" panose="030F0702030302020204" pitchFamily="66" charset="0"/>
                        </a:rPr>
                        <a:t>10 anys</a:t>
                      </a:r>
                      <a:endParaRPr lang="ca-ES" sz="1800" noProof="0" dirty="0">
                        <a:solidFill>
                          <a:schemeClr val="accent3">
                            <a:lumMod val="50000"/>
                          </a:schemeClr>
                        </a:solidFill>
                        <a:latin typeface="Comic Sans MS" panose="030F0702030302020204" pitchFamily="66" charset="0"/>
                      </a:endParaRPr>
                    </a:p>
                  </a:txBody>
                  <a:tcPr>
                    <a:solidFill>
                      <a:schemeClr val="accent1">
                        <a:lumMod val="60000"/>
                        <a:lumOff val="40000"/>
                        <a:alpha val="50000"/>
                      </a:schemeClr>
                    </a:solidFill>
                  </a:tcPr>
                </a:tc>
                <a:tc>
                  <a:txBody>
                    <a:bodyPr/>
                    <a:lstStyle/>
                    <a:p>
                      <a:pPr algn="ctr"/>
                      <a:r>
                        <a:rPr lang="ca-ES" sz="1800" noProof="0" dirty="0" smtClean="0">
                          <a:solidFill>
                            <a:schemeClr val="accent3">
                              <a:lumMod val="50000"/>
                            </a:schemeClr>
                          </a:solidFill>
                          <a:latin typeface="Comic Sans MS" panose="030F0702030302020204" pitchFamily="66" charset="0"/>
                        </a:rPr>
                        <a:t>12 anys</a:t>
                      </a:r>
                      <a:endParaRPr lang="ca-ES" sz="1800" noProof="0" dirty="0">
                        <a:solidFill>
                          <a:schemeClr val="accent3">
                            <a:lumMod val="50000"/>
                          </a:schemeClr>
                        </a:solidFill>
                        <a:latin typeface="Comic Sans MS" panose="030F0702030302020204" pitchFamily="66" charset="0"/>
                      </a:endParaRPr>
                    </a:p>
                  </a:txBody>
                  <a:tcPr>
                    <a:solidFill>
                      <a:schemeClr val="accent1">
                        <a:lumMod val="60000"/>
                        <a:lumOff val="40000"/>
                        <a:alpha val="50000"/>
                      </a:schemeClr>
                    </a:solidFill>
                  </a:tcPr>
                </a:tc>
                <a:tc>
                  <a:txBody>
                    <a:bodyPr/>
                    <a:lstStyle/>
                    <a:p>
                      <a:pPr algn="ctr"/>
                      <a:r>
                        <a:rPr lang="ca-ES" sz="1800" b="1" noProof="0" dirty="0" smtClean="0">
                          <a:solidFill>
                            <a:schemeClr val="accent3">
                              <a:lumMod val="50000"/>
                            </a:schemeClr>
                          </a:solidFill>
                          <a:latin typeface="Comic Sans MS" panose="030F0702030302020204" pitchFamily="66" charset="0"/>
                        </a:rPr>
                        <a:t>Total</a:t>
                      </a:r>
                      <a:endParaRPr lang="ca-ES" sz="1800" b="1" noProof="0" dirty="0">
                        <a:solidFill>
                          <a:schemeClr val="accent3">
                            <a:lumMod val="50000"/>
                          </a:schemeClr>
                        </a:solidFill>
                        <a:latin typeface="Comic Sans MS" panose="030F0702030302020204" pitchFamily="66" charset="0"/>
                      </a:endParaRPr>
                    </a:p>
                  </a:txBody>
                  <a:tcPr>
                    <a:solidFill>
                      <a:schemeClr val="accent1">
                        <a:lumMod val="60000"/>
                        <a:lumOff val="40000"/>
                        <a:alpha val="50000"/>
                      </a:schemeClr>
                    </a:solidFill>
                  </a:tcPr>
                </a:tc>
              </a:tr>
              <a:tr h="341097">
                <a:tc>
                  <a:txBody>
                    <a:bodyPr/>
                    <a:lstStyle/>
                    <a:p>
                      <a:pPr algn="l"/>
                      <a:r>
                        <a:rPr lang="ca-ES" sz="1400" b="1" noProof="0" dirty="0" smtClean="0">
                          <a:solidFill>
                            <a:schemeClr val="accent3">
                              <a:lumMod val="50000"/>
                            </a:schemeClr>
                          </a:solidFill>
                          <a:latin typeface="Comic Sans MS" panose="030F0702030302020204" pitchFamily="66" charset="0"/>
                        </a:rPr>
                        <a:t>Algèria</a:t>
                      </a:r>
                      <a:endParaRPr lang="ca-ES" sz="1400" b="1" noProof="0" dirty="0">
                        <a:solidFill>
                          <a:schemeClr val="accent3">
                            <a:lumMod val="50000"/>
                          </a:schemeClr>
                        </a:solidFill>
                        <a:latin typeface="Comic Sans MS" panose="030F0702030302020204" pitchFamily="66" charset="0"/>
                      </a:endParaRPr>
                    </a:p>
                  </a:txBody>
                  <a:tcPr>
                    <a:solidFill>
                      <a:schemeClr val="bg2">
                        <a:lumMod val="60000"/>
                        <a:lumOff val="40000"/>
                        <a:alpha val="30000"/>
                      </a:schemeClr>
                    </a:solidFill>
                  </a:tcPr>
                </a:tc>
                <a:tc>
                  <a:txBody>
                    <a:bodyPr/>
                    <a:lstStyle/>
                    <a:p>
                      <a:pPr algn="ctr"/>
                      <a:r>
                        <a:rPr lang="ca-ES" sz="1400" noProof="0" dirty="0" smtClean="0">
                          <a:latin typeface="Comic Sans MS" panose="030F0702030302020204" pitchFamily="66" charset="0"/>
                        </a:rPr>
                        <a:t>594</a:t>
                      </a:r>
                      <a:endParaRPr lang="ca-ES" sz="1400" noProof="0" dirty="0">
                        <a:latin typeface="Comic Sans MS" panose="030F0702030302020204" pitchFamily="66" charset="0"/>
                      </a:endParaRPr>
                    </a:p>
                  </a:txBody>
                  <a:tcPr/>
                </a:tc>
                <a:tc>
                  <a:txBody>
                    <a:bodyPr/>
                    <a:lstStyle/>
                    <a:p>
                      <a:pPr algn="ctr"/>
                      <a:r>
                        <a:rPr lang="ca-ES" sz="1400" noProof="0" dirty="0" smtClean="0">
                          <a:latin typeface="Comic Sans MS" panose="030F0702030302020204" pitchFamily="66" charset="0"/>
                        </a:rPr>
                        <a:t>435</a:t>
                      </a:r>
                      <a:endParaRPr lang="ca-ES" sz="1400" noProof="0" dirty="0">
                        <a:latin typeface="Comic Sans MS" panose="030F0702030302020204" pitchFamily="66" charset="0"/>
                      </a:endParaRPr>
                    </a:p>
                  </a:txBody>
                  <a:tcPr/>
                </a:tc>
                <a:tc>
                  <a:txBody>
                    <a:bodyPr/>
                    <a:lstStyle/>
                    <a:p>
                      <a:pPr algn="ctr"/>
                      <a:r>
                        <a:rPr lang="ca-ES" sz="1400" noProof="0" dirty="0" smtClean="0">
                          <a:latin typeface="Comic Sans MS" panose="030F0702030302020204" pitchFamily="66" charset="0"/>
                        </a:rPr>
                        <a:t>428</a:t>
                      </a:r>
                      <a:endParaRPr lang="ca-ES" sz="1400" noProof="0" dirty="0">
                        <a:latin typeface="Comic Sans MS" panose="030F0702030302020204" pitchFamily="66" charset="0"/>
                      </a:endParaRPr>
                    </a:p>
                  </a:txBody>
                  <a:tcPr/>
                </a:tc>
                <a:tc>
                  <a:txBody>
                    <a:bodyPr/>
                    <a:lstStyle/>
                    <a:p>
                      <a:pPr algn="ctr"/>
                      <a:r>
                        <a:rPr lang="ca-ES" sz="1400" b="1" noProof="0" dirty="0" smtClean="0">
                          <a:latin typeface="Comic Sans MS" panose="030F0702030302020204" pitchFamily="66" charset="0"/>
                        </a:rPr>
                        <a:t>1457</a:t>
                      </a:r>
                      <a:endParaRPr lang="ca-ES" sz="1400" b="1" noProof="0" dirty="0">
                        <a:latin typeface="Comic Sans MS" panose="030F0702030302020204" pitchFamily="66" charset="0"/>
                      </a:endParaRPr>
                    </a:p>
                  </a:txBody>
                  <a:tcPr/>
                </a:tc>
              </a:tr>
              <a:tr h="341097">
                <a:tc>
                  <a:txBody>
                    <a:bodyPr/>
                    <a:lstStyle/>
                    <a:p>
                      <a:pPr algn="l"/>
                      <a:r>
                        <a:rPr lang="ca-ES" sz="1400" b="1" noProof="0" dirty="0" smtClean="0">
                          <a:solidFill>
                            <a:schemeClr val="accent3">
                              <a:lumMod val="50000"/>
                            </a:schemeClr>
                          </a:solidFill>
                          <a:latin typeface="Comic Sans MS" panose="030F0702030302020204" pitchFamily="66" charset="0"/>
                        </a:rPr>
                        <a:t>Brasil</a:t>
                      </a:r>
                      <a:endParaRPr lang="ca-ES" sz="1400" b="1" noProof="0" dirty="0">
                        <a:solidFill>
                          <a:schemeClr val="accent3">
                            <a:lumMod val="50000"/>
                          </a:schemeClr>
                        </a:solidFill>
                        <a:latin typeface="Comic Sans MS" panose="030F0702030302020204" pitchFamily="66" charset="0"/>
                      </a:endParaRPr>
                    </a:p>
                  </a:txBody>
                  <a:tcPr>
                    <a:solidFill>
                      <a:schemeClr val="bg2">
                        <a:lumMod val="60000"/>
                        <a:lumOff val="40000"/>
                        <a:alpha val="30000"/>
                      </a:schemeClr>
                    </a:solidFill>
                  </a:tcPr>
                </a:tc>
                <a:tc>
                  <a:txBody>
                    <a:bodyPr/>
                    <a:lstStyle/>
                    <a:p>
                      <a:pPr algn="ctr"/>
                      <a:r>
                        <a:rPr lang="ca-ES" sz="1400" noProof="0" dirty="0" smtClean="0">
                          <a:latin typeface="Comic Sans MS" panose="030F0702030302020204" pitchFamily="66" charset="0"/>
                        </a:rPr>
                        <a:t>1173</a:t>
                      </a:r>
                      <a:endParaRPr lang="ca-ES" sz="1400" noProof="0" dirty="0">
                        <a:latin typeface="Comic Sans MS" panose="030F0702030302020204" pitchFamily="66" charset="0"/>
                      </a:endParaRPr>
                    </a:p>
                  </a:txBody>
                  <a:tcPr/>
                </a:tc>
                <a:tc>
                  <a:txBody>
                    <a:bodyPr/>
                    <a:lstStyle/>
                    <a:p>
                      <a:pPr algn="ctr"/>
                      <a:r>
                        <a:rPr lang="ca-ES" sz="1400" noProof="0" dirty="0" smtClean="0">
                          <a:latin typeface="Comic Sans MS" panose="030F0702030302020204" pitchFamily="66" charset="0"/>
                        </a:rPr>
                        <a:t>1293</a:t>
                      </a:r>
                      <a:endParaRPr lang="ca-ES" sz="1400" noProof="0" dirty="0">
                        <a:latin typeface="Comic Sans MS" panose="030F0702030302020204" pitchFamily="66" charset="0"/>
                      </a:endParaRPr>
                    </a:p>
                  </a:txBody>
                  <a:tcPr/>
                </a:tc>
                <a:tc>
                  <a:txBody>
                    <a:bodyPr/>
                    <a:lstStyle/>
                    <a:p>
                      <a:pPr algn="ctr"/>
                      <a:r>
                        <a:rPr lang="ca-ES" sz="1400" noProof="0" dirty="0" smtClean="0">
                          <a:latin typeface="Comic Sans MS" panose="030F0702030302020204" pitchFamily="66" charset="0"/>
                        </a:rPr>
                        <a:t>1005</a:t>
                      </a:r>
                      <a:endParaRPr lang="ca-ES" sz="1400" noProof="0" dirty="0">
                        <a:latin typeface="Comic Sans MS" panose="030F0702030302020204" pitchFamily="66" charset="0"/>
                      </a:endParaRPr>
                    </a:p>
                  </a:txBody>
                  <a:tcPr/>
                </a:tc>
                <a:tc>
                  <a:txBody>
                    <a:bodyPr/>
                    <a:lstStyle/>
                    <a:p>
                      <a:pPr algn="ctr"/>
                      <a:r>
                        <a:rPr lang="ca-ES" sz="1400" b="1" noProof="0" dirty="0" smtClean="0">
                          <a:latin typeface="Comic Sans MS" panose="030F0702030302020204" pitchFamily="66" charset="0"/>
                        </a:rPr>
                        <a:t>3471</a:t>
                      </a:r>
                      <a:endParaRPr lang="ca-ES" sz="1400" b="1" noProof="0" dirty="0">
                        <a:latin typeface="Comic Sans MS" panose="030F0702030302020204" pitchFamily="66" charset="0"/>
                      </a:endParaRPr>
                    </a:p>
                  </a:txBody>
                  <a:tcPr/>
                </a:tc>
              </a:tr>
              <a:tr h="341097">
                <a:tc>
                  <a:txBody>
                    <a:bodyPr/>
                    <a:lstStyle/>
                    <a:p>
                      <a:pPr algn="l"/>
                      <a:r>
                        <a:rPr lang="ca-ES" sz="1400" b="1" noProof="0" dirty="0" smtClean="0">
                          <a:solidFill>
                            <a:schemeClr val="accent3">
                              <a:lumMod val="50000"/>
                            </a:schemeClr>
                          </a:solidFill>
                          <a:latin typeface="Comic Sans MS" panose="030F0702030302020204" pitchFamily="66" charset="0"/>
                        </a:rPr>
                        <a:t>Canadà</a:t>
                      </a:r>
                      <a:endParaRPr lang="ca-ES" sz="1400" b="1" noProof="0" dirty="0">
                        <a:solidFill>
                          <a:schemeClr val="accent3">
                            <a:lumMod val="50000"/>
                          </a:schemeClr>
                        </a:solidFill>
                        <a:latin typeface="Comic Sans MS" panose="030F0702030302020204" pitchFamily="66" charset="0"/>
                      </a:endParaRPr>
                    </a:p>
                  </a:txBody>
                  <a:tcPr>
                    <a:solidFill>
                      <a:schemeClr val="bg2">
                        <a:lumMod val="60000"/>
                        <a:lumOff val="40000"/>
                        <a:alpha val="30000"/>
                      </a:schemeClr>
                    </a:solidFill>
                  </a:tcPr>
                </a:tc>
                <a:tc>
                  <a:txBody>
                    <a:bodyPr/>
                    <a:lstStyle/>
                    <a:p>
                      <a:pPr algn="ctr"/>
                      <a:r>
                        <a:rPr lang="ca-ES" sz="1400" noProof="0" dirty="0" smtClean="0">
                          <a:latin typeface="Comic Sans MS" panose="030F0702030302020204" pitchFamily="66" charset="0"/>
                        </a:rPr>
                        <a:t>261</a:t>
                      </a:r>
                      <a:endParaRPr lang="ca-ES" sz="1400" noProof="0" dirty="0">
                        <a:latin typeface="Comic Sans MS" panose="030F0702030302020204" pitchFamily="66" charset="0"/>
                      </a:endParaRPr>
                    </a:p>
                  </a:txBody>
                  <a:tcPr/>
                </a:tc>
                <a:tc>
                  <a:txBody>
                    <a:bodyPr/>
                    <a:lstStyle/>
                    <a:p>
                      <a:pPr algn="ctr"/>
                      <a:r>
                        <a:rPr lang="ca-ES" sz="1400" noProof="0" dirty="0" smtClean="0">
                          <a:latin typeface="Comic Sans MS" panose="030F0702030302020204" pitchFamily="66" charset="0"/>
                        </a:rPr>
                        <a:t>144</a:t>
                      </a:r>
                      <a:endParaRPr lang="ca-ES" sz="1400" noProof="0" dirty="0">
                        <a:latin typeface="Comic Sans MS" panose="030F0702030302020204" pitchFamily="66" charset="0"/>
                      </a:endParaRPr>
                    </a:p>
                  </a:txBody>
                  <a:tcPr/>
                </a:tc>
                <a:tc>
                  <a:txBody>
                    <a:bodyPr/>
                    <a:lstStyle/>
                    <a:p>
                      <a:pPr algn="ctr"/>
                      <a:r>
                        <a:rPr lang="ca-ES" sz="1400" noProof="0" dirty="0" smtClean="0">
                          <a:latin typeface="Comic Sans MS" panose="030F0702030302020204" pitchFamily="66" charset="0"/>
                        </a:rPr>
                        <a:t>-</a:t>
                      </a:r>
                      <a:endParaRPr lang="ca-ES" sz="1400" noProof="0" dirty="0">
                        <a:latin typeface="Comic Sans MS" panose="030F0702030302020204" pitchFamily="66" charset="0"/>
                      </a:endParaRPr>
                    </a:p>
                  </a:txBody>
                  <a:tcPr/>
                </a:tc>
                <a:tc>
                  <a:txBody>
                    <a:bodyPr/>
                    <a:lstStyle/>
                    <a:p>
                      <a:pPr algn="ctr"/>
                      <a:r>
                        <a:rPr lang="ca-ES" sz="1400" b="1" noProof="0" dirty="0" smtClean="0">
                          <a:latin typeface="Comic Sans MS" panose="030F0702030302020204" pitchFamily="66" charset="0"/>
                        </a:rPr>
                        <a:t>405</a:t>
                      </a:r>
                      <a:endParaRPr lang="ca-ES" sz="1400" b="1" noProof="0" dirty="0">
                        <a:latin typeface="Comic Sans MS" panose="030F0702030302020204" pitchFamily="66" charset="0"/>
                      </a:endParaRPr>
                    </a:p>
                  </a:txBody>
                  <a:tcPr/>
                </a:tc>
              </a:tr>
              <a:tr h="341097">
                <a:tc>
                  <a:txBody>
                    <a:bodyPr/>
                    <a:lstStyle/>
                    <a:p>
                      <a:pPr algn="l"/>
                      <a:r>
                        <a:rPr lang="ca-ES" sz="1400" b="1" noProof="0" dirty="0" smtClean="0">
                          <a:solidFill>
                            <a:schemeClr val="accent3">
                              <a:lumMod val="50000"/>
                            </a:schemeClr>
                          </a:solidFill>
                          <a:latin typeface="Comic Sans MS" panose="030F0702030302020204" pitchFamily="66" charset="0"/>
                        </a:rPr>
                        <a:t>Xile</a:t>
                      </a:r>
                      <a:endParaRPr lang="ca-ES" sz="1400" b="1" noProof="0" dirty="0">
                        <a:solidFill>
                          <a:schemeClr val="accent3">
                            <a:lumMod val="50000"/>
                          </a:schemeClr>
                        </a:solidFill>
                        <a:latin typeface="Comic Sans MS" panose="030F0702030302020204" pitchFamily="66" charset="0"/>
                      </a:endParaRPr>
                    </a:p>
                  </a:txBody>
                  <a:tcPr>
                    <a:solidFill>
                      <a:schemeClr val="bg2">
                        <a:lumMod val="60000"/>
                        <a:lumOff val="40000"/>
                        <a:alpha val="30000"/>
                      </a:schemeClr>
                    </a:solidFill>
                  </a:tcPr>
                </a:tc>
                <a:tc>
                  <a:txBody>
                    <a:bodyPr/>
                    <a:lstStyle/>
                    <a:p>
                      <a:pPr algn="ctr"/>
                      <a:r>
                        <a:rPr lang="ca-ES" sz="1400" noProof="0" dirty="0" smtClean="0">
                          <a:latin typeface="Comic Sans MS" panose="030F0702030302020204" pitchFamily="66" charset="0"/>
                        </a:rPr>
                        <a:t>1052</a:t>
                      </a:r>
                      <a:endParaRPr lang="ca-ES" sz="1400" noProof="0" dirty="0">
                        <a:latin typeface="Comic Sans MS" panose="030F0702030302020204" pitchFamily="66" charset="0"/>
                      </a:endParaRPr>
                    </a:p>
                  </a:txBody>
                  <a:tcPr/>
                </a:tc>
                <a:tc>
                  <a:txBody>
                    <a:bodyPr/>
                    <a:lstStyle/>
                    <a:p>
                      <a:pPr algn="ctr"/>
                      <a:r>
                        <a:rPr lang="ca-ES" sz="1400" noProof="0" dirty="0" smtClean="0">
                          <a:latin typeface="Comic Sans MS" panose="030F0702030302020204" pitchFamily="66" charset="0"/>
                        </a:rPr>
                        <a:t>693</a:t>
                      </a:r>
                      <a:endParaRPr lang="ca-ES" sz="1400" noProof="0" dirty="0">
                        <a:latin typeface="Comic Sans MS" panose="030F0702030302020204" pitchFamily="66" charset="0"/>
                      </a:endParaRPr>
                    </a:p>
                  </a:txBody>
                  <a:tcPr/>
                </a:tc>
                <a:tc>
                  <a:txBody>
                    <a:bodyPr/>
                    <a:lstStyle/>
                    <a:p>
                      <a:pPr algn="ctr"/>
                      <a:r>
                        <a:rPr lang="ca-ES" sz="1400" noProof="0" dirty="0" smtClean="0">
                          <a:latin typeface="Comic Sans MS" panose="030F0702030302020204" pitchFamily="66" charset="0"/>
                        </a:rPr>
                        <a:t>827</a:t>
                      </a:r>
                      <a:endParaRPr lang="ca-ES" sz="1400" noProof="0" dirty="0">
                        <a:latin typeface="Comic Sans MS" panose="030F0702030302020204" pitchFamily="66" charset="0"/>
                      </a:endParaRPr>
                    </a:p>
                  </a:txBody>
                  <a:tcPr/>
                </a:tc>
                <a:tc>
                  <a:txBody>
                    <a:bodyPr/>
                    <a:lstStyle/>
                    <a:p>
                      <a:pPr algn="ctr"/>
                      <a:r>
                        <a:rPr lang="ca-ES" sz="1400" b="1" noProof="0" dirty="0" smtClean="0">
                          <a:latin typeface="Comic Sans MS" panose="030F0702030302020204" pitchFamily="66" charset="0"/>
                        </a:rPr>
                        <a:t>2572</a:t>
                      </a:r>
                      <a:endParaRPr lang="ca-ES" sz="1400" b="1" noProof="0" dirty="0">
                        <a:latin typeface="Comic Sans MS" panose="030F0702030302020204" pitchFamily="66" charset="0"/>
                      </a:endParaRPr>
                    </a:p>
                  </a:txBody>
                  <a:tcPr/>
                </a:tc>
              </a:tr>
              <a:tr h="341097">
                <a:tc>
                  <a:txBody>
                    <a:bodyPr/>
                    <a:lstStyle/>
                    <a:p>
                      <a:pPr algn="l"/>
                      <a:r>
                        <a:rPr lang="ca-ES" sz="1400" b="1" noProof="0" dirty="0" smtClean="0">
                          <a:solidFill>
                            <a:srgbClr val="C00000"/>
                          </a:solidFill>
                          <a:latin typeface="Comic Sans MS" panose="030F0702030302020204" pitchFamily="66" charset="0"/>
                        </a:rPr>
                        <a:t>Anglaterra</a:t>
                      </a:r>
                      <a:endParaRPr lang="ca-ES" sz="1400" b="1" noProof="0" dirty="0">
                        <a:solidFill>
                          <a:srgbClr val="C00000"/>
                        </a:solidFill>
                        <a:latin typeface="Comic Sans MS" panose="030F0702030302020204" pitchFamily="66" charset="0"/>
                      </a:endParaRPr>
                    </a:p>
                  </a:txBody>
                  <a:tcPr>
                    <a:solidFill>
                      <a:schemeClr val="bg2">
                        <a:lumMod val="60000"/>
                        <a:lumOff val="40000"/>
                        <a:alpha val="30000"/>
                      </a:schemeClr>
                    </a:solidFill>
                  </a:tcPr>
                </a:tc>
                <a:tc>
                  <a:txBody>
                    <a:bodyPr/>
                    <a:lstStyle/>
                    <a:p>
                      <a:pPr algn="ctr"/>
                      <a:r>
                        <a:rPr lang="ca-ES" sz="1400" noProof="0" dirty="0" smtClean="0">
                          <a:solidFill>
                            <a:srgbClr val="C00000"/>
                          </a:solidFill>
                          <a:latin typeface="Comic Sans MS" panose="030F0702030302020204" pitchFamily="66" charset="0"/>
                        </a:rPr>
                        <a:t>-</a:t>
                      </a:r>
                      <a:endParaRPr lang="ca-ES" sz="1400" noProof="0" dirty="0">
                        <a:solidFill>
                          <a:srgbClr val="C00000"/>
                        </a:solidFill>
                        <a:latin typeface="Comic Sans MS" panose="030F0702030302020204" pitchFamily="66" charset="0"/>
                      </a:endParaRPr>
                    </a:p>
                  </a:txBody>
                  <a:tcPr/>
                </a:tc>
                <a:tc>
                  <a:txBody>
                    <a:bodyPr/>
                    <a:lstStyle/>
                    <a:p>
                      <a:pPr algn="ctr"/>
                      <a:r>
                        <a:rPr lang="ca-ES" sz="1400" noProof="0" dirty="0" smtClean="0">
                          <a:solidFill>
                            <a:srgbClr val="C00000"/>
                          </a:solidFill>
                          <a:latin typeface="Comic Sans MS" panose="030F0702030302020204" pitchFamily="66" charset="0"/>
                        </a:rPr>
                        <a:t>-</a:t>
                      </a:r>
                      <a:endParaRPr lang="ca-ES" sz="1400" noProof="0" dirty="0">
                        <a:solidFill>
                          <a:srgbClr val="C00000"/>
                        </a:solidFill>
                        <a:latin typeface="Comic Sans MS" panose="030F0702030302020204" pitchFamily="66" charset="0"/>
                      </a:endParaRPr>
                    </a:p>
                  </a:txBody>
                  <a:tcPr/>
                </a:tc>
                <a:tc>
                  <a:txBody>
                    <a:bodyPr/>
                    <a:lstStyle/>
                    <a:p>
                      <a:pPr algn="ctr"/>
                      <a:r>
                        <a:rPr lang="ca-ES" sz="1400" noProof="0" dirty="0" smtClean="0">
                          <a:solidFill>
                            <a:srgbClr val="C00000"/>
                          </a:solidFill>
                          <a:latin typeface="Comic Sans MS" panose="030F0702030302020204" pitchFamily="66" charset="0"/>
                        </a:rPr>
                        <a:t>1141</a:t>
                      </a:r>
                      <a:endParaRPr lang="ca-ES" sz="1400" noProof="0" dirty="0">
                        <a:solidFill>
                          <a:srgbClr val="C00000"/>
                        </a:solidFill>
                        <a:latin typeface="Comic Sans MS" panose="030F0702030302020204" pitchFamily="66" charset="0"/>
                      </a:endParaRPr>
                    </a:p>
                  </a:txBody>
                  <a:tcPr/>
                </a:tc>
                <a:tc>
                  <a:txBody>
                    <a:bodyPr/>
                    <a:lstStyle/>
                    <a:p>
                      <a:pPr algn="ctr"/>
                      <a:r>
                        <a:rPr lang="ca-ES" sz="1400" b="1" noProof="0" dirty="0" smtClean="0">
                          <a:solidFill>
                            <a:srgbClr val="C00000"/>
                          </a:solidFill>
                          <a:latin typeface="Comic Sans MS" panose="030F0702030302020204" pitchFamily="66" charset="0"/>
                        </a:rPr>
                        <a:t>1141</a:t>
                      </a:r>
                      <a:endParaRPr lang="ca-ES" sz="1400" b="1" noProof="0" dirty="0">
                        <a:solidFill>
                          <a:srgbClr val="C00000"/>
                        </a:solidFill>
                        <a:latin typeface="Comic Sans MS" panose="030F0702030302020204" pitchFamily="66" charset="0"/>
                      </a:endParaRPr>
                    </a:p>
                  </a:txBody>
                  <a:tcPr/>
                </a:tc>
              </a:tr>
              <a:tr h="341097">
                <a:tc>
                  <a:txBody>
                    <a:bodyPr/>
                    <a:lstStyle/>
                    <a:p>
                      <a:pPr algn="l"/>
                      <a:r>
                        <a:rPr lang="ca-ES" sz="1400" b="1" noProof="0" dirty="0" smtClean="0">
                          <a:solidFill>
                            <a:schemeClr val="accent3">
                              <a:lumMod val="50000"/>
                            </a:schemeClr>
                          </a:solidFill>
                          <a:latin typeface="Comic Sans MS" panose="030F0702030302020204" pitchFamily="66" charset="0"/>
                        </a:rPr>
                        <a:t>Israel</a:t>
                      </a:r>
                      <a:endParaRPr lang="ca-ES" sz="1400" b="1" noProof="0" dirty="0">
                        <a:solidFill>
                          <a:schemeClr val="accent3">
                            <a:lumMod val="50000"/>
                          </a:schemeClr>
                        </a:solidFill>
                        <a:latin typeface="Comic Sans MS" panose="030F0702030302020204" pitchFamily="66" charset="0"/>
                      </a:endParaRPr>
                    </a:p>
                  </a:txBody>
                  <a:tcPr>
                    <a:solidFill>
                      <a:schemeClr val="bg2">
                        <a:lumMod val="60000"/>
                        <a:lumOff val="40000"/>
                        <a:alpha val="3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a-ES" sz="1400" noProof="0" dirty="0" smtClean="0">
                          <a:latin typeface="Comic Sans MS" panose="030F0702030302020204" pitchFamily="66" charset="0"/>
                        </a:rPr>
                        <a:t>1034</a:t>
                      </a:r>
                    </a:p>
                  </a:txBody>
                  <a:tcPr/>
                </a:tc>
                <a:tc>
                  <a:txBody>
                    <a:bodyPr/>
                    <a:lstStyle/>
                    <a:p>
                      <a:pPr algn="ctr"/>
                      <a:r>
                        <a:rPr lang="ca-ES" sz="1400" noProof="0" dirty="0" smtClean="0">
                          <a:latin typeface="Comic Sans MS" panose="030F0702030302020204" pitchFamily="66" charset="0"/>
                        </a:rPr>
                        <a:t>992</a:t>
                      </a:r>
                      <a:endParaRPr lang="ca-ES" sz="1400" noProof="0" dirty="0">
                        <a:latin typeface="Comic Sans MS" panose="030F0702030302020204" pitchFamily="66" charset="0"/>
                      </a:endParaRPr>
                    </a:p>
                  </a:txBody>
                  <a:tcPr/>
                </a:tc>
                <a:tc>
                  <a:txBody>
                    <a:bodyPr/>
                    <a:lstStyle/>
                    <a:p>
                      <a:pPr algn="ctr"/>
                      <a:r>
                        <a:rPr lang="ca-ES" sz="1400" noProof="0" dirty="0" smtClean="0">
                          <a:latin typeface="Comic Sans MS" panose="030F0702030302020204" pitchFamily="66" charset="0"/>
                        </a:rPr>
                        <a:t>998</a:t>
                      </a:r>
                      <a:endParaRPr lang="ca-ES" sz="1400" noProof="0" dirty="0">
                        <a:latin typeface="Comic Sans MS" panose="030F0702030302020204" pitchFamily="66" charset="0"/>
                      </a:endParaRPr>
                    </a:p>
                  </a:txBody>
                  <a:tcPr/>
                </a:tc>
                <a:tc>
                  <a:txBody>
                    <a:bodyPr/>
                    <a:lstStyle/>
                    <a:p>
                      <a:pPr algn="ctr"/>
                      <a:r>
                        <a:rPr lang="ca-ES" sz="1400" b="1" noProof="0" dirty="0" smtClean="0">
                          <a:latin typeface="Comic Sans MS" panose="030F0702030302020204" pitchFamily="66" charset="0"/>
                        </a:rPr>
                        <a:t>3024</a:t>
                      </a:r>
                      <a:endParaRPr lang="ca-ES" sz="1400" b="1" noProof="0" dirty="0">
                        <a:latin typeface="Comic Sans MS" panose="030F0702030302020204" pitchFamily="66" charset="0"/>
                      </a:endParaRPr>
                    </a:p>
                  </a:txBody>
                  <a:tcPr/>
                </a:tc>
              </a:tr>
              <a:tr h="341097">
                <a:tc>
                  <a:txBody>
                    <a:bodyPr/>
                    <a:lstStyle/>
                    <a:p>
                      <a:pPr algn="l"/>
                      <a:r>
                        <a:rPr lang="ca-ES" sz="1400" b="1" noProof="0" dirty="0" smtClean="0">
                          <a:solidFill>
                            <a:schemeClr val="accent3">
                              <a:lumMod val="50000"/>
                            </a:schemeClr>
                          </a:solidFill>
                          <a:latin typeface="Comic Sans MS" panose="030F0702030302020204" pitchFamily="66" charset="0"/>
                        </a:rPr>
                        <a:t>Corea del Sud</a:t>
                      </a:r>
                      <a:endParaRPr lang="ca-ES" sz="1400" b="1" noProof="0" dirty="0">
                        <a:solidFill>
                          <a:schemeClr val="accent3">
                            <a:lumMod val="50000"/>
                          </a:schemeClr>
                        </a:solidFill>
                        <a:latin typeface="Comic Sans MS" panose="030F0702030302020204" pitchFamily="66" charset="0"/>
                      </a:endParaRPr>
                    </a:p>
                  </a:txBody>
                  <a:tcPr>
                    <a:solidFill>
                      <a:schemeClr val="bg2">
                        <a:lumMod val="60000"/>
                        <a:lumOff val="40000"/>
                        <a:alpha val="30000"/>
                      </a:schemeClr>
                    </a:solidFill>
                  </a:tcPr>
                </a:tc>
                <a:tc>
                  <a:txBody>
                    <a:bodyPr/>
                    <a:lstStyle/>
                    <a:p>
                      <a:pPr algn="ctr"/>
                      <a:r>
                        <a:rPr lang="ca-ES" sz="1400" noProof="0" dirty="0" smtClean="0">
                          <a:latin typeface="Comic Sans MS" panose="030F0702030302020204" pitchFamily="66" charset="0"/>
                        </a:rPr>
                        <a:t>2746</a:t>
                      </a:r>
                      <a:endParaRPr lang="ca-ES" sz="1400" noProof="0" dirty="0">
                        <a:latin typeface="Comic Sans MS" panose="030F0702030302020204" pitchFamily="66" charset="0"/>
                      </a:endParaRPr>
                    </a:p>
                  </a:txBody>
                  <a:tcPr/>
                </a:tc>
                <a:tc>
                  <a:txBody>
                    <a:bodyPr/>
                    <a:lstStyle/>
                    <a:p>
                      <a:pPr algn="ctr"/>
                      <a:r>
                        <a:rPr lang="ca-ES" sz="1400" noProof="0" dirty="0" smtClean="0">
                          <a:latin typeface="Comic Sans MS" panose="030F0702030302020204" pitchFamily="66" charset="0"/>
                        </a:rPr>
                        <a:t>2652</a:t>
                      </a:r>
                      <a:endParaRPr lang="ca-ES" sz="1400" noProof="0" dirty="0">
                        <a:latin typeface="Comic Sans MS" panose="030F0702030302020204" pitchFamily="66" charset="0"/>
                      </a:endParaRPr>
                    </a:p>
                  </a:txBody>
                  <a:tcPr/>
                </a:tc>
                <a:tc>
                  <a:txBody>
                    <a:bodyPr/>
                    <a:lstStyle/>
                    <a:p>
                      <a:pPr algn="ctr"/>
                      <a:r>
                        <a:rPr lang="ca-ES" sz="1400" noProof="0" dirty="0" smtClean="0">
                          <a:latin typeface="Comic Sans MS" panose="030F0702030302020204" pitchFamily="66" charset="0"/>
                        </a:rPr>
                        <a:t>2602</a:t>
                      </a:r>
                      <a:endParaRPr lang="ca-ES" sz="1400" noProof="0" dirty="0">
                        <a:latin typeface="Comic Sans MS" panose="030F0702030302020204" pitchFamily="66" charset="0"/>
                      </a:endParaRPr>
                    </a:p>
                  </a:txBody>
                  <a:tcPr/>
                </a:tc>
                <a:tc>
                  <a:txBody>
                    <a:bodyPr/>
                    <a:lstStyle/>
                    <a:p>
                      <a:pPr algn="ctr"/>
                      <a:r>
                        <a:rPr lang="ca-ES" sz="1400" b="1" noProof="0" dirty="0" smtClean="0">
                          <a:latin typeface="Comic Sans MS" panose="030F0702030302020204" pitchFamily="66" charset="0"/>
                        </a:rPr>
                        <a:t>8000</a:t>
                      </a:r>
                      <a:endParaRPr lang="ca-ES" sz="1400" b="1" noProof="0" dirty="0">
                        <a:latin typeface="Comic Sans MS" panose="030F0702030302020204" pitchFamily="66" charset="0"/>
                      </a:endParaRPr>
                    </a:p>
                  </a:txBody>
                  <a:tcPr/>
                </a:tc>
              </a:tr>
              <a:tr h="341097">
                <a:tc>
                  <a:txBody>
                    <a:bodyPr/>
                    <a:lstStyle/>
                    <a:p>
                      <a:pPr algn="l"/>
                      <a:r>
                        <a:rPr lang="ca-ES" sz="1400" b="1" noProof="0" dirty="0" smtClean="0">
                          <a:solidFill>
                            <a:schemeClr val="accent3">
                              <a:lumMod val="50000"/>
                            </a:schemeClr>
                          </a:solidFill>
                          <a:latin typeface="Comic Sans MS" panose="030F0702030302020204" pitchFamily="66" charset="0"/>
                        </a:rPr>
                        <a:t>Nepal</a:t>
                      </a:r>
                      <a:endParaRPr lang="ca-ES" sz="1400" b="1" noProof="0" dirty="0">
                        <a:solidFill>
                          <a:schemeClr val="accent3">
                            <a:lumMod val="50000"/>
                          </a:schemeClr>
                        </a:solidFill>
                        <a:latin typeface="Comic Sans MS" panose="030F0702030302020204" pitchFamily="66" charset="0"/>
                      </a:endParaRPr>
                    </a:p>
                  </a:txBody>
                  <a:tcPr>
                    <a:solidFill>
                      <a:schemeClr val="bg2">
                        <a:lumMod val="60000"/>
                        <a:lumOff val="40000"/>
                        <a:alpha val="30000"/>
                      </a:schemeClr>
                    </a:solidFill>
                  </a:tcPr>
                </a:tc>
                <a:tc>
                  <a:txBody>
                    <a:bodyPr/>
                    <a:lstStyle/>
                    <a:p>
                      <a:pPr algn="ctr"/>
                      <a:r>
                        <a:rPr lang="ca-ES" sz="1400" noProof="0" dirty="0" smtClean="0">
                          <a:latin typeface="Comic Sans MS" panose="030F0702030302020204" pitchFamily="66" charset="0"/>
                        </a:rPr>
                        <a:t>-</a:t>
                      </a:r>
                      <a:endParaRPr lang="ca-ES" sz="1400" noProof="0" dirty="0">
                        <a:latin typeface="Comic Sans MS" panose="030F0702030302020204" pitchFamily="66" charset="0"/>
                      </a:endParaRPr>
                    </a:p>
                  </a:txBody>
                  <a:tcPr/>
                </a:tc>
                <a:tc>
                  <a:txBody>
                    <a:bodyPr/>
                    <a:lstStyle/>
                    <a:p>
                      <a:pPr algn="ctr"/>
                      <a:r>
                        <a:rPr lang="ca-ES" sz="1400" noProof="0" dirty="0" smtClean="0">
                          <a:latin typeface="Comic Sans MS" panose="030F0702030302020204" pitchFamily="66" charset="0"/>
                        </a:rPr>
                        <a:t>295</a:t>
                      </a:r>
                      <a:endParaRPr lang="ca-ES" sz="1400" noProof="0" dirty="0">
                        <a:latin typeface="Comic Sans MS" panose="030F0702030302020204" pitchFamily="66" charset="0"/>
                      </a:endParaRPr>
                    </a:p>
                  </a:txBody>
                  <a:tcPr/>
                </a:tc>
                <a:tc>
                  <a:txBody>
                    <a:bodyPr/>
                    <a:lstStyle/>
                    <a:p>
                      <a:pPr algn="ctr"/>
                      <a:r>
                        <a:rPr lang="ca-ES" sz="1400" noProof="0" dirty="0" smtClean="0">
                          <a:latin typeface="Comic Sans MS" panose="030F0702030302020204" pitchFamily="66" charset="0"/>
                        </a:rPr>
                        <a:t>-</a:t>
                      </a:r>
                      <a:endParaRPr lang="ca-ES" sz="1400" noProof="0" dirty="0">
                        <a:latin typeface="Comic Sans MS" panose="030F0702030302020204" pitchFamily="66" charset="0"/>
                      </a:endParaRPr>
                    </a:p>
                  </a:txBody>
                  <a:tcPr/>
                </a:tc>
                <a:tc>
                  <a:txBody>
                    <a:bodyPr/>
                    <a:lstStyle/>
                    <a:p>
                      <a:pPr algn="ctr"/>
                      <a:r>
                        <a:rPr lang="ca-ES" sz="1400" b="1" noProof="0" dirty="0" smtClean="0">
                          <a:latin typeface="Comic Sans MS" panose="030F0702030302020204" pitchFamily="66" charset="0"/>
                        </a:rPr>
                        <a:t>295</a:t>
                      </a:r>
                      <a:endParaRPr lang="ca-ES" sz="1400" b="1" noProof="0" dirty="0">
                        <a:latin typeface="Comic Sans MS" panose="030F0702030302020204" pitchFamily="66" charset="0"/>
                      </a:endParaRPr>
                    </a:p>
                  </a:txBody>
                  <a:tcPr/>
                </a:tc>
              </a:tr>
              <a:tr h="341097">
                <a:tc>
                  <a:txBody>
                    <a:bodyPr/>
                    <a:lstStyle/>
                    <a:p>
                      <a:pPr algn="l"/>
                      <a:r>
                        <a:rPr lang="ca-ES" sz="1400" b="1" noProof="0" dirty="0" smtClean="0">
                          <a:solidFill>
                            <a:srgbClr val="C00000"/>
                          </a:solidFill>
                          <a:latin typeface="Comic Sans MS" panose="030F0702030302020204" pitchFamily="66" charset="0"/>
                        </a:rPr>
                        <a:t>Romania</a:t>
                      </a:r>
                      <a:endParaRPr lang="ca-ES" sz="1400" b="1" noProof="0" dirty="0">
                        <a:solidFill>
                          <a:srgbClr val="C00000"/>
                        </a:solidFill>
                        <a:latin typeface="Comic Sans MS" panose="030F0702030302020204" pitchFamily="66" charset="0"/>
                      </a:endParaRPr>
                    </a:p>
                  </a:txBody>
                  <a:tcPr>
                    <a:solidFill>
                      <a:schemeClr val="bg2">
                        <a:lumMod val="60000"/>
                        <a:lumOff val="40000"/>
                        <a:alpha val="30000"/>
                      </a:schemeClr>
                    </a:solidFill>
                  </a:tcPr>
                </a:tc>
                <a:tc>
                  <a:txBody>
                    <a:bodyPr/>
                    <a:lstStyle/>
                    <a:p>
                      <a:pPr algn="ctr"/>
                      <a:r>
                        <a:rPr lang="ca-ES" sz="1400" noProof="0" dirty="0" smtClean="0">
                          <a:solidFill>
                            <a:srgbClr val="C00000"/>
                          </a:solidFill>
                          <a:latin typeface="Comic Sans MS" panose="030F0702030302020204" pitchFamily="66" charset="0"/>
                        </a:rPr>
                        <a:t>1041</a:t>
                      </a:r>
                      <a:endParaRPr lang="ca-ES" sz="1400" noProof="0" dirty="0">
                        <a:solidFill>
                          <a:srgbClr val="C00000"/>
                        </a:solidFill>
                        <a:latin typeface="Comic Sans MS" panose="030F0702030302020204" pitchFamily="66" charset="0"/>
                      </a:endParaRPr>
                    </a:p>
                  </a:txBody>
                  <a:tcPr/>
                </a:tc>
                <a:tc>
                  <a:txBody>
                    <a:bodyPr/>
                    <a:lstStyle/>
                    <a:p>
                      <a:pPr algn="ctr"/>
                      <a:r>
                        <a:rPr lang="ca-ES" sz="1400" noProof="0" dirty="0" smtClean="0">
                          <a:solidFill>
                            <a:srgbClr val="C00000"/>
                          </a:solidFill>
                          <a:latin typeface="Comic Sans MS" panose="030F0702030302020204" pitchFamily="66" charset="0"/>
                        </a:rPr>
                        <a:t>927</a:t>
                      </a:r>
                      <a:endParaRPr lang="ca-ES" sz="1400" noProof="0" dirty="0">
                        <a:solidFill>
                          <a:srgbClr val="C00000"/>
                        </a:solidFill>
                        <a:latin typeface="Comic Sans MS" panose="030F0702030302020204" pitchFamily="66" charset="0"/>
                      </a:endParaRPr>
                    </a:p>
                  </a:txBody>
                  <a:tcPr/>
                </a:tc>
                <a:tc>
                  <a:txBody>
                    <a:bodyPr/>
                    <a:lstStyle/>
                    <a:p>
                      <a:pPr algn="ctr"/>
                      <a:r>
                        <a:rPr lang="ca-ES" sz="1400" noProof="0" dirty="0" smtClean="0">
                          <a:solidFill>
                            <a:srgbClr val="C00000"/>
                          </a:solidFill>
                          <a:latin typeface="Comic Sans MS" panose="030F0702030302020204" pitchFamily="66" charset="0"/>
                        </a:rPr>
                        <a:t>1354</a:t>
                      </a:r>
                      <a:endParaRPr lang="ca-ES" sz="1400" noProof="0" dirty="0">
                        <a:solidFill>
                          <a:srgbClr val="C00000"/>
                        </a:solidFill>
                        <a:latin typeface="Comic Sans MS" panose="030F0702030302020204" pitchFamily="66" charset="0"/>
                      </a:endParaRPr>
                    </a:p>
                  </a:txBody>
                  <a:tcPr/>
                </a:tc>
                <a:tc>
                  <a:txBody>
                    <a:bodyPr/>
                    <a:lstStyle/>
                    <a:p>
                      <a:pPr algn="ctr"/>
                      <a:r>
                        <a:rPr lang="ca-ES" sz="1400" b="1" noProof="0" dirty="0" smtClean="0">
                          <a:solidFill>
                            <a:srgbClr val="C00000"/>
                          </a:solidFill>
                          <a:latin typeface="Comic Sans MS" panose="030F0702030302020204" pitchFamily="66" charset="0"/>
                        </a:rPr>
                        <a:t>3322</a:t>
                      </a:r>
                      <a:endParaRPr lang="ca-ES" sz="1400" b="1" noProof="0" dirty="0">
                        <a:solidFill>
                          <a:srgbClr val="C00000"/>
                        </a:solidFill>
                        <a:latin typeface="Comic Sans MS" panose="030F0702030302020204" pitchFamily="66" charset="0"/>
                      </a:endParaRPr>
                    </a:p>
                  </a:txBody>
                  <a:tcPr/>
                </a:tc>
              </a:tr>
              <a:tr h="341097">
                <a:tc>
                  <a:txBody>
                    <a:bodyPr/>
                    <a:lstStyle/>
                    <a:p>
                      <a:pPr algn="l"/>
                      <a:r>
                        <a:rPr lang="ca-ES" sz="1400" b="1" noProof="0" dirty="0" smtClean="0">
                          <a:solidFill>
                            <a:schemeClr val="accent3">
                              <a:lumMod val="50000"/>
                            </a:schemeClr>
                          </a:solidFill>
                          <a:latin typeface="Comic Sans MS" panose="030F0702030302020204" pitchFamily="66" charset="0"/>
                        </a:rPr>
                        <a:t>Rwanda</a:t>
                      </a:r>
                      <a:endParaRPr lang="ca-ES" sz="1400" b="1" noProof="0" dirty="0">
                        <a:solidFill>
                          <a:schemeClr val="accent3">
                            <a:lumMod val="50000"/>
                          </a:schemeClr>
                        </a:solidFill>
                        <a:latin typeface="Comic Sans MS" panose="030F0702030302020204" pitchFamily="66" charset="0"/>
                      </a:endParaRPr>
                    </a:p>
                  </a:txBody>
                  <a:tcPr>
                    <a:solidFill>
                      <a:schemeClr val="bg2">
                        <a:lumMod val="60000"/>
                        <a:lumOff val="40000"/>
                        <a:alpha val="30000"/>
                      </a:schemeClr>
                    </a:solidFill>
                  </a:tcPr>
                </a:tc>
                <a:tc>
                  <a:txBody>
                    <a:bodyPr/>
                    <a:lstStyle/>
                    <a:p>
                      <a:pPr algn="ctr"/>
                      <a:r>
                        <a:rPr lang="ca-ES" sz="1400" noProof="0" dirty="0" smtClean="0">
                          <a:latin typeface="Comic Sans MS" panose="030F0702030302020204" pitchFamily="66" charset="0"/>
                        </a:rPr>
                        <a:t>-</a:t>
                      </a:r>
                      <a:endParaRPr lang="ca-ES" sz="1400" noProof="0" dirty="0">
                        <a:latin typeface="Comic Sans MS" panose="030F0702030302020204" pitchFamily="66" charset="0"/>
                      </a:endParaRPr>
                    </a:p>
                  </a:txBody>
                  <a:tcPr/>
                </a:tc>
                <a:tc>
                  <a:txBody>
                    <a:bodyPr/>
                    <a:lstStyle/>
                    <a:p>
                      <a:pPr algn="ctr"/>
                      <a:r>
                        <a:rPr lang="ca-ES" sz="1400" noProof="0" dirty="0" smtClean="0">
                          <a:latin typeface="Comic Sans MS" panose="030F0702030302020204" pitchFamily="66" charset="0"/>
                        </a:rPr>
                        <a:t>295</a:t>
                      </a:r>
                      <a:endParaRPr lang="ca-ES" sz="1400" noProof="0" dirty="0">
                        <a:latin typeface="Comic Sans MS" panose="030F0702030302020204" pitchFamily="66" charset="0"/>
                      </a:endParaRPr>
                    </a:p>
                  </a:txBody>
                  <a:tcPr/>
                </a:tc>
                <a:tc>
                  <a:txBody>
                    <a:bodyPr/>
                    <a:lstStyle/>
                    <a:p>
                      <a:pPr algn="ctr"/>
                      <a:r>
                        <a:rPr lang="ca-ES" sz="1400" noProof="0" dirty="0" smtClean="0">
                          <a:latin typeface="Comic Sans MS" panose="030F0702030302020204" pitchFamily="66" charset="0"/>
                        </a:rPr>
                        <a:t>-</a:t>
                      </a:r>
                      <a:endParaRPr lang="ca-ES" sz="1400" noProof="0" dirty="0">
                        <a:latin typeface="Comic Sans MS" panose="030F0702030302020204" pitchFamily="66" charset="0"/>
                      </a:endParaRPr>
                    </a:p>
                  </a:txBody>
                  <a:tcPr/>
                </a:tc>
                <a:tc>
                  <a:txBody>
                    <a:bodyPr/>
                    <a:lstStyle/>
                    <a:p>
                      <a:pPr algn="ctr"/>
                      <a:r>
                        <a:rPr lang="ca-ES" sz="1400" b="1" noProof="0" dirty="0" smtClean="0">
                          <a:latin typeface="Comic Sans MS" panose="030F0702030302020204" pitchFamily="66" charset="0"/>
                        </a:rPr>
                        <a:t>295</a:t>
                      </a:r>
                      <a:endParaRPr lang="ca-ES" sz="1400" b="1" noProof="0" dirty="0">
                        <a:latin typeface="Comic Sans MS" panose="030F0702030302020204" pitchFamily="66" charset="0"/>
                      </a:endParaRPr>
                    </a:p>
                  </a:txBody>
                  <a:tcPr/>
                </a:tc>
              </a:tr>
              <a:tr h="341097">
                <a:tc>
                  <a:txBody>
                    <a:bodyPr/>
                    <a:lstStyle/>
                    <a:p>
                      <a:pPr algn="l"/>
                      <a:r>
                        <a:rPr lang="ca-ES" sz="1400" b="1" noProof="0" dirty="0" smtClean="0">
                          <a:solidFill>
                            <a:schemeClr val="accent3">
                              <a:lumMod val="50000"/>
                            </a:schemeClr>
                          </a:solidFill>
                          <a:latin typeface="Comic Sans MS" panose="030F0702030302020204" pitchFamily="66" charset="0"/>
                        </a:rPr>
                        <a:t>Àfrica del Sud</a:t>
                      </a:r>
                      <a:endParaRPr lang="ca-ES" sz="1400" b="1" noProof="0" dirty="0">
                        <a:solidFill>
                          <a:schemeClr val="accent3">
                            <a:lumMod val="50000"/>
                          </a:schemeClr>
                        </a:solidFill>
                        <a:latin typeface="Comic Sans MS" panose="030F0702030302020204" pitchFamily="66" charset="0"/>
                      </a:endParaRPr>
                    </a:p>
                  </a:txBody>
                  <a:tcPr>
                    <a:solidFill>
                      <a:schemeClr val="bg2">
                        <a:lumMod val="60000"/>
                        <a:lumOff val="40000"/>
                        <a:alpha val="30000"/>
                      </a:schemeClr>
                    </a:solidFill>
                  </a:tcPr>
                </a:tc>
                <a:tc>
                  <a:txBody>
                    <a:bodyPr/>
                    <a:lstStyle/>
                    <a:p>
                      <a:pPr algn="ctr"/>
                      <a:r>
                        <a:rPr lang="ca-ES" sz="1400" noProof="0" dirty="0" smtClean="0">
                          <a:latin typeface="Comic Sans MS" panose="030F0702030302020204" pitchFamily="66" charset="0"/>
                        </a:rPr>
                        <a:t>-</a:t>
                      </a:r>
                      <a:endParaRPr lang="ca-ES" sz="1400" noProof="0" dirty="0">
                        <a:latin typeface="Comic Sans MS" panose="030F0702030302020204" pitchFamily="66" charset="0"/>
                      </a:endParaRPr>
                    </a:p>
                  </a:txBody>
                  <a:tcPr/>
                </a:tc>
                <a:tc>
                  <a:txBody>
                    <a:bodyPr/>
                    <a:lstStyle/>
                    <a:p>
                      <a:pPr algn="ctr"/>
                      <a:r>
                        <a:rPr lang="ca-ES" sz="1400" noProof="0" dirty="0" smtClean="0">
                          <a:latin typeface="Comic Sans MS" panose="030F0702030302020204" pitchFamily="66" charset="0"/>
                        </a:rPr>
                        <a:t>-</a:t>
                      </a:r>
                      <a:endParaRPr lang="ca-ES" sz="1400" noProof="0" dirty="0">
                        <a:latin typeface="Comic Sans MS" panose="030F0702030302020204" pitchFamily="66" charset="0"/>
                      </a:endParaRPr>
                    </a:p>
                  </a:txBody>
                  <a:tcPr/>
                </a:tc>
                <a:tc>
                  <a:txBody>
                    <a:bodyPr/>
                    <a:lstStyle/>
                    <a:p>
                      <a:pPr algn="ctr"/>
                      <a:r>
                        <a:rPr lang="ca-ES" sz="1400" noProof="0" dirty="0" smtClean="0">
                          <a:latin typeface="Comic Sans MS" panose="030F0702030302020204" pitchFamily="66" charset="0"/>
                        </a:rPr>
                        <a:t>1002</a:t>
                      </a:r>
                      <a:endParaRPr lang="ca-ES" sz="1400" noProof="0" dirty="0">
                        <a:latin typeface="Comic Sans MS" panose="030F0702030302020204" pitchFamily="66" charset="0"/>
                      </a:endParaRPr>
                    </a:p>
                  </a:txBody>
                  <a:tcPr/>
                </a:tc>
                <a:tc>
                  <a:txBody>
                    <a:bodyPr/>
                    <a:lstStyle/>
                    <a:p>
                      <a:pPr algn="ctr"/>
                      <a:r>
                        <a:rPr lang="ca-ES" sz="1400" b="1" noProof="0" dirty="0" smtClean="0">
                          <a:latin typeface="Comic Sans MS" panose="030F0702030302020204" pitchFamily="66" charset="0"/>
                        </a:rPr>
                        <a:t>1002</a:t>
                      </a:r>
                      <a:endParaRPr lang="ca-ES" sz="1400" b="1" noProof="0" dirty="0">
                        <a:latin typeface="Comic Sans MS" panose="030F0702030302020204" pitchFamily="66" charset="0"/>
                      </a:endParaRPr>
                    </a:p>
                  </a:txBody>
                  <a:tcPr/>
                </a:tc>
              </a:tr>
              <a:tr h="341097">
                <a:tc>
                  <a:txBody>
                    <a:bodyPr/>
                    <a:lstStyle/>
                    <a:p>
                      <a:pPr algn="l"/>
                      <a:r>
                        <a:rPr lang="ca-ES" sz="1400" b="1" noProof="0" dirty="0" smtClean="0">
                          <a:solidFill>
                            <a:srgbClr val="C00000"/>
                          </a:solidFill>
                          <a:latin typeface="Comic Sans MS" panose="030F0702030302020204" pitchFamily="66" charset="0"/>
                        </a:rPr>
                        <a:t>España</a:t>
                      </a:r>
                      <a:endParaRPr lang="ca-ES" sz="1400" b="1" noProof="0" dirty="0">
                        <a:solidFill>
                          <a:srgbClr val="C00000"/>
                        </a:solidFill>
                        <a:latin typeface="Comic Sans MS" panose="030F0702030302020204" pitchFamily="66" charset="0"/>
                      </a:endParaRPr>
                    </a:p>
                  </a:txBody>
                  <a:tcPr>
                    <a:solidFill>
                      <a:schemeClr val="bg2">
                        <a:lumMod val="60000"/>
                        <a:lumOff val="40000"/>
                        <a:alpha val="30000"/>
                      </a:schemeClr>
                    </a:solidFill>
                  </a:tcPr>
                </a:tc>
                <a:tc>
                  <a:txBody>
                    <a:bodyPr/>
                    <a:lstStyle/>
                    <a:p>
                      <a:pPr algn="ctr"/>
                      <a:r>
                        <a:rPr lang="ca-ES" sz="1400" noProof="0" dirty="0" smtClean="0">
                          <a:solidFill>
                            <a:srgbClr val="C00000"/>
                          </a:solidFill>
                          <a:latin typeface="Comic Sans MS" panose="030F0702030302020204" pitchFamily="66" charset="0"/>
                        </a:rPr>
                        <a:t>-</a:t>
                      </a:r>
                      <a:endParaRPr lang="ca-ES" sz="1400" noProof="0" dirty="0">
                        <a:solidFill>
                          <a:srgbClr val="C00000"/>
                        </a:solidFill>
                        <a:latin typeface="Comic Sans MS" panose="030F0702030302020204" pitchFamily="66" charset="0"/>
                      </a:endParaRPr>
                    </a:p>
                  </a:txBody>
                  <a:tcPr/>
                </a:tc>
                <a:tc>
                  <a:txBody>
                    <a:bodyPr/>
                    <a:lstStyle/>
                    <a:p>
                      <a:pPr algn="ctr"/>
                      <a:r>
                        <a:rPr lang="ca-ES" sz="1400" noProof="0" dirty="0" smtClean="0">
                          <a:solidFill>
                            <a:srgbClr val="C00000"/>
                          </a:solidFill>
                          <a:latin typeface="Comic Sans MS" panose="030F0702030302020204" pitchFamily="66" charset="0"/>
                        </a:rPr>
                        <a:t>-</a:t>
                      </a:r>
                      <a:endParaRPr lang="ca-ES" sz="1400" noProof="0" dirty="0">
                        <a:solidFill>
                          <a:srgbClr val="C00000"/>
                        </a:solidFill>
                        <a:latin typeface="Comic Sans MS" panose="030F0702030302020204" pitchFamily="66" charset="0"/>
                      </a:endParaRPr>
                    </a:p>
                  </a:txBody>
                  <a:tcPr/>
                </a:tc>
                <a:tc>
                  <a:txBody>
                    <a:bodyPr/>
                    <a:lstStyle/>
                    <a:p>
                      <a:pPr algn="ctr"/>
                      <a:r>
                        <a:rPr lang="ca-ES" sz="1400" noProof="0" dirty="0" smtClean="0">
                          <a:solidFill>
                            <a:srgbClr val="C00000"/>
                          </a:solidFill>
                          <a:latin typeface="Comic Sans MS" panose="030F0702030302020204" pitchFamily="66" charset="0"/>
                        </a:rPr>
                        <a:t>5727</a:t>
                      </a:r>
                      <a:endParaRPr lang="ca-ES" sz="1400" noProof="0" dirty="0">
                        <a:solidFill>
                          <a:srgbClr val="C00000"/>
                        </a:solidFill>
                        <a:latin typeface="Comic Sans MS" panose="030F0702030302020204" pitchFamily="66" charset="0"/>
                      </a:endParaRPr>
                    </a:p>
                  </a:txBody>
                  <a:tcPr/>
                </a:tc>
                <a:tc>
                  <a:txBody>
                    <a:bodyPr/>
                    <a:lstStyle/>
                    <a:p>
                      <a:pPr algn="ctr"/>
                      <a:r>
                        <a:rPr lang="ca-ES" sz="1400" b="1" noProof="0" dirty="0" smtClean="0">
                          <a:solidFill>
                            <a:srgbClr val="C00000"/>
                          </a:solidFill>
                          <a:latin typeface="Comic Sans MS" panose="030F0702030302020204" pitchFamily="66" charset="0"/>
                        </a:rPr>
                        <a:t>5727</a:t>
                      </a:r>
                      <a:endParaRPr lang="ca-ES" sz="1400" b="1" noProof="0" dirty="0">
                        <a:solidFill>
                          <a:srgbClr val="C00000"/>
                        </a:solidFill>
                        <a:latin typeface="Comic Sans MS" panose="030F0702030302020204" pitchFamily="66" charset="0"/>
                      </a:endParaRPr>
                    </a:p>
                  </a:txBody>
                  <a:tcPr/>
                </a:tc>
              </a:tr>
              <a:tr h="341097">
                <a:tc>
                  <a:txBody>
                    <a:bodyPr/>
                    <a:lstStyle/>
                    <a:p>
                      <a:pPr algn="l"/>
                      <a:r>
                        <a:rPr lang="ca-ES" sz="1400" b="1" noProof="0" dirty="0" smtClean="0">
                          <a:solidFill>
                            <a:schemeClr val="accent3">
                              <a:lumMod val="50000"/>
                            </a:schemeClr>
                          </a:solidFill>
                          <a:latin typeface="Comic Sans MS" panose="030F0702030302020204" pitchFamily="66" charset="0"/>
                        </a:rPr>
                        <a:t>Uganda</a:t>
                      </a:r>
                      <a:endParaRPr lang="ca-ES" sz="1400" b="1" noProof="0" dirty="0">
                        <a:solidFill>
                          <a:schemeClr val="accent3">
                            <a:lumMod val="50000"/>
                          </a:schemeClr>
                        </a:solidFill>
                        <a:latin typeface="Comic Sans MS" panose="030F0702030302020204" pitchFamily="66" charset="0"/>
                      </a:endParaRPr>
                    </a:p>
                  </a:txBody>
                  <a:tcPr>
                    <a:solidFill>
                      <a:schemeClr val="bg2">
                        <a:lumMod val="60000"/>
                        <a:lumOff val="40000"/>
                        <a:alpha val="30000"/>
                      </a:schemeClr>
                    </a:solidFill>
                  </a:tcPr>
                </a:tc>
                <a:tc>
                  <a:txBody>
                    <a:bodyPr/>
                    <a:lstStyle/>
                    <a:p>
                      <a:pPr algn="ctr"/>
                      <a:r>
                        <a:rPr lang="ca-ES" sz="1400" noProof="0" dirty="0" smtClean="0">
                          <a:latin typeface="Comic Sans MS" panose="030F0702030302020204" pitchFamily="66" charset="0"/>
                        </a:rPr>
                        <a:t>-</a:t>
                      </a:r>
                      <a:endParaRPr lang="ca-ES" sz="1400" noProof="0" dirty="0">
                        <a:latin typeface="Comic Sans MS" panose="030F0702030302020204" pitchFamily="66" charset="0"/>
                      </a:endParaRPr>
                    </a:p>
                  </a:txBody>
                  <a:tcPr/>
                </a:tc>
                <a:tc>
                  <a:txBody>
                    <a:bodyPr/>
                    <a:lstStyle/>
                    <a:p>
                      <a:pPr algn="ctr"/>
                      <a:r>
                        <a:rPr lang="ca-ES" sz="1400" noProof="0" dirty="0" smtClean="0">
                          <a:latin typeface="Comic Sans MS" panose="030F0702030302020204" pitchFamily="66" charset="0"/>
                        </a:rPr>
                        <a:t>1000</a:t>
                      </a:r>
                      <a:endParaRPr lang="ca-ES" sz="1400" noProof="0" dirty="0">
                        <a:latin typeface="Comic Sans MS" panose="030F0702030302020204" pitchFamily="66" charset="0"/>
                      </a:endParaRPr>
                    </a:p>
                  </a:txBody>
                  <a:tcPr/>
                </a:tc>
                <a:tc>
                  <a:txBody>
                    <a:bodyPr/>
                    <a:lstStyle/>
                    <a:p>
                      <a:pPr algn="ctr"/>
                      <a:r>
                        <a:rPr lang="ca-ES" sz="1400" noProof="0" dirty="0" smtClean="0">
                          <a:latin typeface="Comic Sans MS" panose="030F0702030302020204" pitchFamily="66" charset="0"/>
                        </a:rPr>
                        <a:t>1035</a:t>
                      </a:r>
                      <a:endParaRPr lang="ca-ES" sz="1400" noProof="0" dirty="0">
                        <a:latin typeface="Comic Sans MS" panose="030F0702030302020204" pitchFamily="66" charset="0"/>
                      </a:endParaRPr>
                    </a:p>
                  </a:txBody>
                  <a:tcPr/>
                </a:tc>
                <a:tc>
                  <a:txBody>
                    <a:bodyPr/>
                    <a:lstStyle/>
                    <a:p>
                      <a:pPr algn="ctr"/>
                      <a:r>
                        <a:rPr lang="ca-ES" sz="1400" b="1" noProof="0" dirty="0" smtClean="0">
                          <a:latin typeface="Comic Sans MS" panose="030F0702030302020204" pitchFamily="66" charset="0"/>
                        </a:rPr>
                        <a:t>2035</a:t>
                      </a:r>
                      <a:endParaRPr lang="ca-ES" sz="1400" b="1" noProof="0" dirty="0">
                        <a:latin typeface="Comic Sans MS" panose="030F0702030302020204" pitchFamily="66" charset="0"/>
                      </a:endParaRPr>
                    </a:p>
                  </a:txBody>
                  <a:tcPr/>
                </a:tc>
              </a:tr>
              <a:tr h="514963">
                <a:tc>
                  <a:txBody>
                    <a:bodyPr/>
                    <a:lstStyle/>
                    <a:p>
                      <a:pPr algn="l"/>
                      <a:r>
                        <a:rPr lang="ca-ES" sz="1400" b="1" kern="1200" noProof="0" dirty="0" smtClean="0">
                          <a:solidFill>
                            <a:schemeClr val="accent3">
                              <a:lumMod val="50000"/>
                            </a:schemeClr>
                          </a:solidFill>
                          <a:effectLst/>
                          <a:latin typeface="Comic Sans MS" panose="030F0702030302020204" pitchFamily="66" charset="0"/>
                          <a:ea typeface="+mn-ea"/>
                          <a:cs typeface="+mn-cs"/>
                        </a:rPr>
                        <a:t>USA (Dakota del Sud)</a:t>
                      </a:r>
                      <a:endParaRPr lang="ca-ES" sz="1400" b="1" noProof="0" dirty="0">
                        <a:solidFill>
                          <a:schemeClr val="accent3">
                            <a:lumMod val="50000"/>
                          </a:schemeClr>
                        </a:solidFill>
                        <a:latin typeface="Comic Sans MS" panose="030F0702030302020204" pitchFamily="66" charset="0"/>
                      </a:endParaRPr>
                    </a:p>
                  </a:txBody>
                  <a:tcPr>
                    <a:solidFill>
                      <a:schemeClr val="bg2">
                        <a:lumMod val="60000"/>
                        <a:lumOff val="40000"/>
                        <a:alpha val="30000"/>
                      </a:schemeClr>
                    </a:solidFill>
                  </a:tcPr>
                </a:tc>
                <a:tc>
                  <a:txBody>
                    <a:bodyPr/>
                    <a:lstStyle/>
                    <a:p>
                      <a:pPr algn="ctr"/>
                      <a:r>
                        <a:rPr lang="ca-ES" sz="1400" noProof="0" dirty="0" smtClean="0">
                          <a:solidFill>
                            <a:schemeClr val="tx1"/>
                          </a:solidFill>
                          <a:latin typeface="Comic Sans MS" panose="030F0702030302020204" pitchFamily="66" charset="0"/>
                        </a:rPr>
                        <a:t>522</a:t>
                      </a:r>
                      <a:endParaRPr lang="ca-ES" sz="1400" noProof="0" dirty="0">
                        <a:solidFill>
                          <a:schemeClr val="tx1"/>
                        </a:solidFill>
                        <a:latin typeface="Comic Sans MS" panose="030F0702030302020204" pitchFamily="66" charset="0"/>
                      </a:endParaRPr>
                    </a:p>
                  </a:txBody>
                  <a:tcPr/>
                </a:tc>
                <a:tc>
                  <a:txBody>
                    <a:bodyPr/>
                    <a:lstStyle/>
                    <a:p>
                      <a:pPr algn="ctr"/>
                      <a:r>
                        <a:rPr lang="ca-ES" sz="1400" noProof="0" dirty="0" smtClean="0">
                          <a:solidFill>
                            <a:schemeClr val="tx1"/>
                          </a:solidFill>
                          <a:latin typeface="Comic Sans MS" panose="030F0702030302020204" pitchFamily="66" charset="0"/>
                        </a:rPr>
                        <a:t>502</a:t>
                      </a:r>
                      <a:endParaRPr lang="ca-ES" sz="1400" noProof="0" dirty="0">
                        <a:solidFill>
                          <a:schemeClr val="tx1"/>
                        </a:solidFill>
                        <a:latin typeface="Comic Sans MS" panose="030F0702030302020204" pitchFamily="66" charset="0"/>
                      </a:endParaRPr>
                    </a:p>
                  </a:txBody>
                  <a:tcPr/>
                </a:tc>
                <a:tc>
                  <a:txBody>
                    <a:bodyPr/>
                    <a:lstStyle/>
                    <a:p>
                      <a:pPr algn="ctr"/>
                      <a:r>
                        <a:rPr lang="ca-ES" sz="1400" noProof="0" dirty="0" smtClean="0">
                          <a:solidFill>
                            <a:schemeClr val="tx1"/>
                          </a:solidFill>
                          <a:latin typeface="Comic Sans MS" panose="030F0702030302020204" pitchFamily="66" charset="0"/>
                        </a:rPr>
                        <a:t>784</a:t>
                      </a:r>
                      <a:endParaRPr lang="ca-ES" sz="1400" noProof="0" dirty="0">
                        <a:solidFill>
                          <a:schemeClr val="tx1"/>
                        </a:solidFill>
                        <a:latin typeface="Comic Sans MS" panose="030F0702030302020204" pitchFamily="66" charset="0"/>
                      </a:endParaRPr>
                    </a:p>
                  </a:txBody>
                  <a:tcPr/>
                </a:tc>
                <a:tc>
                  <a:txBody>
                    <a:bodyPr/>
                    <a:lstStyle/>
                    <a:p>
                      <a:pPr algn="ctr"/>
                      <a:r>
                        <a:rPr lang="ca-ES" sz="1400" b="1" noProof="0" dirty="0" smtClean="0">
                          <a:solidFill>
                            <a:schemeClr val="tx1"/>
                          </a:solidFill>
                          <a:latin typeface="Comic Sans MS" panose="030F0702030302020204" pitchFamily="66" charset="0"/>
                        </a:rPr>
                        <a:t>1808</a:t>
                      </a:r>
                      <a:endParaRPr lang="ca-ES" sz="1400" b="1" noProof="0" dirty="0">
                        <a:solidFill>
                          <a:schemeClr val="tx1"/>
                        </a:solidFill>
                        <a:latin typeface="Comic Sans MS" panose="030F0702030302020204" pitchFamily="66" charset="0"/>
                      </a:endParaRPr>
                    </a:p>
                  </a:txBody>
                  <a:tcPr/>
                </a:tc>
              </a:tr>
              <a:tr h="393795">
                <a:tc>
                  <a:txBody>
                    <a:bodyPr/>
                    <a:lstStyle/>
                    <a:p>
                      <a:pPr algn="l"/>
                      <a:r>
                        <a:rPr lang="ca-ES" sz="2000" b="1" noProof="0" dirty="0" smtClean="0">
                          <a:solidFill>
                            <a:schemeClr val="accent3">
                              <a:lumMod val="50000"/>
                            </a:schemeClr>
                          </a:solidFill>
                          <a:latin typeface="Comic Sans MS" panose="030F0702030302020204" pitchFamily="66" charset="0"/>
                        </a:rPr>
                        <a:t>Total</a:t>
                      </a:r>
                      <a:endParaRPr lang="ca-ES" sz="2000" b="1" noProof="0" dirty="0">
                        <a:solidFill>
                          <a:schemeClr val="accent3">
                            <a:lumMod val="50000"/>
                          </a:schemeClr>
                        </a:solidFill>
                        <a:latin typeface="Comic Sans MS" panose="030F0702030302020204" pitchFamily="66" charset="0"/>
                      </a:endParaRPr>
                    </a:p>
                  </a:txBody>
                  <a:tcPr>
                    <a:solidFill>
                      <a:schemeClr val="bg2">
                        <a:lumMod val="60000"/>
                        <a:lumOff val="40000"/>
                        <a:alpha val="30000"/>
                      </a:schemeClr>
                    </a:solidFill>
                  </a:tcPr>
                </a:tc>
                <a:tc>
                  <a:txBody>
                    <a:bodyPr/>
                    <a:lstStyle/>
                    <a:p>
                      <a:pPr algn="ctr"/>
                      <a:r>
                        <a:rPr lang="ca-ES" sz="1400" noProof="0" dirty="0" smtClean="0">
                          <a:latin typeface="Comic Sans MS" panose="030F0702030302020204" pitchFamily="66" charset="0"/>
                        </a:rPr>
                        <a:t>8423</a:t>
                      </a:r>
                      <a:endParaRPr lang="ca-ES" sz="1400" noProof="0" dirty="0">
                        <a:latin typeface="Comic Sans MS" panose="030F0702030302020204" pitchFamily="66" charset="0"/>
                      </a:endParaRPr>
                    </a:p>
                  </a:txBody>
                  <a:tcPr/>
                </a:tc>
                <a:tc>
                  <a:txBody>
                    <a:bodyPr/>
                    <a:lstStyle/>
                    <a:p>
                      <a:pPr algn="ctr"/>
                      <a:r>
                        <a:rPr lang="ca-ES" sz="1400" noProof="0" dirty="0" smtClean="0">
                          <a:latin typeface="Comic Sans MS" panose="030F0702030302020204" pitchFamily="66" charset="0"/>
                        </a:rPr>
                        <a:t>9228</a:t>
                      </a:r>
                      <a:endParaRPr lang="ca-ES" sz="1400" noProof="0" dirty="0">
                        <a:latin typeface="Comic Sans MS" panose="030F0702030302020204" pitchFamily="66" charset="0"/>
                      </a:endParaRPr>
                    </a:p>
                  </a:txBody>
                  <a:tcPr/>
                </a:tc>
                <a:tc>
                  <a:txBody>
                    <a:bodyPr/>
                    <a:lstStyle/>
                    <a:p>
                      <a:pPr algn="ctr"/>
                      <a:r>
                        <a:rPr lang="ca-ES" sz="1400" noProof="0" dirty="0" smtClean="0">
                          <a:latin typeface="Comic Sans MS" panose="030F0702030302020204" pitchFamily="66" charset="0"/>
                        </a:rPr>
                        <a:t>16903</a:t>
                      </a:r>
                      <a:endParaRPr lang="ca-ES" sz="1400" noProof="0" dirty="0">
                        <a:latin typeface="Comic Sans MS" panose="030F0702030302020204" pitchFamily="66" charset="0"/>
                      </a:endParaRPr>
                    </a:p>
                  </a:txBody>
                  <a:tcPr/>
                </a:tc>
                <a:tc>
                  <a:txBody>
                    <a:bodyPr/>
                    <a:lstStyle/>
                    <a:p>
                      <a:pPr algn="ctr"/>
                      <a:r>
                        <a:rPr lang="ca-ES" sz="2000" b="1" noProof="0" dirty="0" smtClean="0">
                          <a:latin typeface="Comic Sans MS" panose="030F0702030302020204" pitchFamily="66" charset="0"/>
                        </a:rPr>
                        <a:t>34554</a:t>
                      </a:r>
                      <a:endParaRPr lang="ca-ES" sz="2000" b="1" noProof="0" dirty="0">
                        <a:latin typeface="Comic Sans MS" panose="030F0702030302020204" pitchFamily="66" charset="0"/>
                      </a:endParaRPr>
                    </a:p>
                  </a:txBody>
                  <a:tcPr/>
                </a:tc>
              </a:tr>
            </a:tbl>
          </a:graphicData>
        </a:graphic>
      </p:graphicFrame>
      <p:sp>
        <p:nvSpPr>
          <p:cNvPr id="5" name="מלבן 4"/>
          <p:cNvSpPr/>
          <p:nvPr/>
        </p:nvSpPr>
        <p:spPr>
          <a:xfrm>
            <a:off x="395536" y="12700"/>
            <a:ext cx="8519863" cy="1015663"/>
          </a:xfrm>
          <a:prstGeom prst="rect">
            <a:avLst/>
          </a:prstGeom>
          <a:solidFill>
            <a:srgbClr val="92D050"/>
          </a:solidFill>
        </p:spPr>
        <p:txBody>
          <a:bodyPr wrap="square">
            <a:spAutoFit/>
          </a:bodyPr>
          <a:lstStyle/>
          <a:p>
            <a:r>
              <a:rPr lang="ca-ES" sz="3200" b="1" dirty="0" smtClean="0">
                <a:solidFill>
                  <a:schemeClr val="accent3">
                    <a:lumMod val="50000"/>
                  </a:schemeClr>
                </a:solidFill>
                <a:latin typeface="Comic Sans MS" panose="030F0702030302020204" pitchFamily="66" charset="0"/>
              </a:rPr>
              <a:t>Participants a la 1ª onada 2011-2012</a:t>
            </a:r>
          </a:p>
          <a:p>
            <a:r>
              <a:rPr lang="ca-ES" sz="2800" b="1" dirty="0" smtClean="0">
                <a:solidFill>
                  <a:schemeClr val="accent3">
                    <a:lumMod val="50000"/>
                  </a:schemeClr>
                </a:solidFill>
                <a:latin typeface="Comic Sans MS" panose="030F0702030302020204" pitchFamily="66" charset="0"/>
              </a:rPr>
              <a:t>Mostres de conveniència</a:t>
            </a:r>
            <a:endParaRPr lang="ca-ES" sz="2800" dirty="0">
              <a:solidFill>
                <a:schemeClr val="accent3">
                  <a:lumMod val="50000"/>
                </a:schemeClr>
              </a:solidFill>
              <a:latin typeface="Comic Sans MS" panose="030F0702030302020204" pitchFamily="66" charset="0"/>
            </a:endParaRPr>
          </a:p>
        </p:txBody>
      </p:sp>
      <p:sp>
        <p:nvSpPr>
          <p:cNvPr id="6" name="5 Elipse"/>
          <p:cNvSpPr/>
          <p:nvPr/>
        </p:nvSpPr>
        <p:spPr>
          <a:xfrm>
            <a:off x="7092280" y="6488794"/>
            <a:ext cx="93610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2413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38138"/>
          </a:xfrm>
          <a:solidFill>
            <a:srgbClr val="92D050"/>
          </a:solidFill>
        </p:spPr>
        <p:txBody>
          <a:bodyPr>
            <a:noAutofit/>
          </a:bodyPr>
          <a:lstStyle/>
          <a:p>
            <a:r>
              <a:rPr lang="ca-ES" sz="3200" b="1" dirty="0" smtClean="0">
                <a:solidFill>
                  <a:schemeClr val="accent3">
                    <a:lumMod val="50000"/>
                  </a:schemeClr>
                </a:solidFill>
                <a:latin typeface="Comic Sans MS" panose="030F0702030302020204" pitchFamily="66" charset="0"/>
              </a:rPr>
              <a:t>Recerca complerta (segona onada): 2013- 2014. Suport de la </a:t>
            </a:r>
            <a:r>
              <a:rPr lang="ca-ES" sz="3200" b="1" dirty="0" err="1" smtClean="0">
                <a:solidFill>
                  <a:schemeClr val="accent3">
                    <a:lumMod val="50000"/>
                  </a:schemeClr>
                </a:solidFill>
                <a:latin typeface="Comic Sans MS" panose="030F0702030302020204" pitchFamily="66" charset="0"/>
              </a:rPr>
              <a:t>Jacobs</a:t>
            </a:r>
            <a:r>
              <a:rPr lang="ca-ES" sz="3200" b="1" dirty="0" smtClean="0">
                <a:solidFill>
                  <a:schemeClr val="accent3">
                    <a:lumMod val="50000"/>
                  </a:schemeClr>
                </a:solidFill>
                <a:latin typeface="Comic Sans MS" panose="030F0702030302020204" pitchFamily="66" charset="0"/>
              </a:rPr>
              <a:t> Foundation</a:t>
            </a:r>
            <a:endParaRPr lang="ca-ES" sz="3200" b="1" dirty="0">
              <a:solidFill>
                <a:schemeClr val="accent3">
                  <a:lumMod val="50000"/>
                </a:schemeClr>
              </a:solidFill>
              <a:latin typeface="Comic Sans MS" panose="030F0702030302020204" pitchFamily="66" charset="0"/>
            </a:endParaRPr>
          </a:p>
        </p:txBody>
      </p:sp>
      <p:sp>
        <p:nvSpPr>
          <p:cNvPr id="3" name="Content Placeholder 2"/>
          <p:cNvSpPr>
            <a:spLocks noGrp="1"/>
          </p:cNvSpPr>
          <p:nvPr>
            <p:ph idx="1"/>
          </p:nvPr>
        </p:nvSpPr>
        <p:spPr>
          <a:xfrm>
            <a:off x="287524" y="1628800"/>
            <a:ext cx="8136904" cy="4320480"/>
          </a:xfrm>
        </p:spPr>
        <p:txBody>
          <a:bodyPr>
            <a:noAutofit/>
          </a:bodyPr>
          <a:lstStyle/>
          <a:p>
            <a:pPr algn="l" rtl="0">
              <a:buClr>
                <a:schemeClr val="accent3">
                  <a:lumMod val="50000"/>
                </a:schemeClr>
              </a:buClr>
            </a:pPr>
            <a:r>
              <a:rPr lang="ca-ES" dirty="0" smtClean="0">
                <a:latin typeface="Comic Sans MS" panose="030F0702030302020204" pitchFamily="66" charset="0"/>
              </a:rPr>
              <a:t>54.000 infants. ~ 18.000 per cada grup d’edat</a:t>
            </a:r>
          </a:p>
          <a:p>
            <a:pPr algn="l" rtl="0">
              <a:buClr>
                <a:schemeClr val="accent3">
                  <a:lumMod val="50000"/>
                </a:schemeClr>
              </a:buClr>
            </a:pPr>
            <a:r>
              <a:rPr lang="ca-ES" dirty="0" smtClean="0">
                <a:latin typeface="Comic Sans MS" panose="030F0702030302020204" pitchFamily="66" charset="0"/>
              </a:rPr>
              <a:t>15 països de diferents continents, diverses cultures i religions, diferent nivell de desenvolupament i diferent estat del benestar.</a:t>
            </a:r>
          </a:p>
          <a:p>
            <a:pPr algn="l" rtl="0">
              <a:buClr>
                <a:schemeClr val="accent3">
                  <a:lumMod val="50000"/>
                </a:schemeClr>
              </a:buClr>
            </a:pPr>
            <a:r>
              <a:rPr lang="ca-ES" dirty="0" smtClean="0">
                <a:latin typeface="Comic Sans MS" panose="030F0702030302020204" pitchFamily="66" charset="0"/>
              </a:rPr>
              <a:t>Mostra representativa de tots el país o d’una regió. </a:t>
            </a:r>
          </a:p>
          <a:p>
            <a:pPr algn="l" rtl="0">
              <a:buClr>
                <a:schemeClr val="accent3">
                  <a:lumMod val="50000"/>
                </a:schemeClr>
              </a:buClr>
            </a:pPr>
            <a:r>
              <a:rPr lang="ca-ES" u="sng" dirty="0" smtClean="0">
                <a:latin typeface="Comic Sans MS" panose="030F0702030302020204" pitchFamily="66" charset="0"/>
              </a:rPr>
              <a:t>País sencer</a:t>
            </a:r>
            <a:r>
              <a:rPr lang="ca-ES" dirty="0" smtClean="0">
                <a:latin typeface="Comic Sans MS" panose="030F0702030302020204" pitchFamily="66" charset="0"/>
              </a:rPr>
              <a:t>: Estònia, Etiòpia, Israel, Nepal, Noruega, Romania, Corea del Sud.</a:t>
            </a:r>
          </a:p>
          <a:p>
            <a:pPr marL="342900" lvl="1" indent="-342900" algn="l" rtl="0">
              <a:buClr>
                <a:schemeClr val="accent3">
                  <a:lumMod val="50000"/>
                </a:schemeClr>
              </a:buClr>
              <a:buFont typeface="Arial" panose="020B0604020202020204" pitchFamily="34" charset="0"/>
              <a:buChar char="•"/>
            </a:pPr>
            <a:r>
              <a:rPr lang="ca-ES" sz="2200" u="sng" dirty="0">
                <a:latin typeface="Comic Sans MS" panose="030F0702030302020204" pitchFamily="66" charset="0"/>
              </a:rPr>
              <a:t>R</a:t>
            </a:r>
            <a:r>
              <a:rPr lang="ca-ES" sz="2200" u="sng" dirty="0" smtClean="0">
                <a:latin typeface="Comic Sans MS" panose="030F0702030302020204" pitchFamily="66" charset="0"/>
              </a:rPr>
              <a:t>egions</a:t>
            </a:r>
            <a:r>
              <a:rPr lang="ca-ES" sz="2200" dirty="0" smtClean="0">
                <a:latin typeface="Comic Sans MS" panose="030F0702030302020204" pitchFamily="66" charset="0"/>
              </a:rPr>
              <a:t>: Algèria (El </a:t>
            </a:r>
            <a:r>
              <a:rPr lang="ca-ES" sz="2200" dirty="0" err="1" smtClean="0">
                <a:latin typeface="Comic Sans MS" panose="030F0702030302020204" pitchFamily="66" charset="0"/>
              </a:rPr>
              <a:t>Bayedh</a:t>
            </a:r>
            <a:r>
              <a:rPr lang="ca-ES" sz="2200" dirty="0" smtClean="0">
                <a:latin typeface="Comic Sans MS" panose="030F0702030302020204" pitchFamily="66" charset="0"/>
              </a:rPr>
              <a:t> , </a:t>
            </a:r>
            <a:r>
              <a:rPr lang="ca-ES" sz="2200" dirty="0" err="1" smtClean="0">
                <a:latin typeface="Comic Sans MS" panose="030F0702030302020204" pitchFamily="66" charset="0"/>
              </a:rPr>
              <a:t>Tlemcen</a:t>
            </a:r>
            <a:r>
              <a:rPr lang="ca-ES" sz="2200" dirty="0" smtClean="0">
                <a:latin typeface="Comic Sans MS" panose="030F0702030302020204" pitchFamily="66" charset="0"/>
              </a:rPr>
              <a:t> i </a:t>
            </a:r>
            <a:r>
              <a:rPr lang="ca-ES" sz="2200" dirty="0" err="1" smtClean="0">
                <a:latin typeface="Comic Sans MS" panose="030F0702030302020204" pitchFamily="66" charset="0"/>
              </a:rPr>
              <a:t>Oran</a:t>
            </a:r>
            <a:r>
              <a:rPr lang="ca-ES" sz="2200" dirty="0" smtClean="0">
                <a:latin typeface="Comic Sans MS" panose="030F0702030302020204" pitchFamily="66" charset="0"/>
              </a:rPr>
              <a:t>), Colòmbia (Antioquia), Alemanya (</a:t>
            </a:r>
            <a:r>
              <a:rPr lang="ca-ES" sz="2200" dirty="0" err="1" smtClean="0">
                <a:latin typeface="Comic Sans MS" panose="030F0702030302020204" pitchFamily="66" charset="0"/>
              </a:rPr>
              <a:t>Thuringia</a:t>
            </a:r>
            <a:r>
              <a:rPr lang="ca-ES" sz="2200" dirty="0" smtClean="0">
                <a:latin typeface="Comic Sans MS" panose="030F0702030302020204" pitchFamily="66" charset="0"/>
              </a:rPr>
              <a:t>, Hesse, Baden-</a:t>
            </a:r>
            <a:r>
              <a:rPr lang="ca-ES" sz="2200" dirty="0" err="1" smtClean="0">
                <a:latin typeface="Comic Sans MS" panose="030F0702030302020204" pitchFamily="66" charset="0"/>
              </a:rPr>
              <a:t>Wurttemberg</a:t>
            </a:r>
            <a:r>
              <a:rPr lang="ca-ES" sz="2200" dirty="0" smtClean="0">
                <a:latin typeface="Comic Sans MS" panose="030F0702030302020204" pitchFamily="66" charset="0"/>
              </a:rPr>
              <a:t> i </a:t>
            </a:r>
            <a:r>
              <a:rPr lang="ca-ES" sz="2200" dirty="0" err="1" smtClean="0">
                <a:latin typeface="Comic Sans MS" panose="030F0702030302020204" pitchFamily="66" charset="0"/>
              </a:rPr>
              <a:t>North</a:t>
            </a:r>
            <a:r>
              <a:rPr lang="ca-ES" sz="2200" dirty="0" smtClean="0">
                <a:latin typeface="Comic Sans MS" panose="030F0702030302020204" pitchFamily="66" charset="0"/>
              </a:rPr>
              <a:t> </a:t>
            </a:r>
            <a:r>
              <a:rPr lang="ca-ES" sz="2200" dirty="0" err="1" smtClean="0">
                <a:latin typeface="Comic Sans MS" panose="030F0702030302020204" pitchFamily="66" charset="0"/>
              </a:rPr>
              <a:t>Rhine-Westphalia</a:t>
            </a:r>
            <a:r>
              <a:rPr lang="ca-ES" sz="2200" dirty="0" smtClean="0">
                <a:latin typeface="Comic Sans MS" panose="030F0702030302020204" pitchFamily="66" charset="0"/>
              </a:rPr>
              <a:t>), Polònia (</a:t>
            </a:r>
            <a:r>
              <a:rPr lang="ca-ES" sz="2200" dirty="0" err="1" smtClean="0">
                <a:latin typeface="Comic Sans MS" panose="030F0702030302020204" pitchFamily="66" charset="0"/>
              </a:rPr>
              <a:t>Wielkopolska</a:t>
            </a:r>
            <a:r>
              <a:rPr lang="ca-ES" sz="2200" dirty="0" smtClean="0">
                <a:latin typeface="Comic Sans MS" panose="030F0702030302020204" pitchFamily="66" charset="0"/>
              </a:rPr>
              <a:t>), Àfrica del Sud (Western </a:t>
            </a:r>
            <a:r>
              <a:rPr lang="ca-ES" sz="2200" dirty="0" err="1" smtClean="0">
                <a:latin typeface="Comic Sans MS" panose="030F0702030302020204" pitchFamily="66" charset="0"/>
              </a:rPr>
              <a:t>Cape</a:t>
            </a:r>
            <a:r>
              <a:rPr lang="ca-ES" sz="2200" dirty="0" smtClean="0">
                <a:latin typeface="Comic Sans MS" panose="030F0702030302020204" pitchFamily="66" charset="0"/>
              </a:rPr>
              <a:t>), Espanya (Catalunya), Turquia (Istanbul), i Regne Unit (Anglaterra).</a:t>
            </a:r>
            <a:endParaRPr lang="ca-ES" sz="2200" dirty="0">
              <a:latin typeface="Comic Sans MS" panose="030F0702030302020204" pitchFamily="66" charset="0"/>
            </a:endParaRPr>
          </a:p>
        </p:txBody>
      </p:sp>
      <p:pic>
        <p:nvPicPr>
          <p:cNvPr id="4" name="Bild 3"/>
          <p:cNvPicPr>
            <a:picLocks noChangeAspect="1" noChangeArrowheads="1"/>
          </p:cNvPicPr>
          <p:nvPr/>
        </p:nvPicPr>
        <p:blipFill>
          <a:blip r:embed="rId2" cstate="print"/>
          <a:srcRect/>
          <a:stretch>
            <a:fillRect/>
          </a:stretch>
        </p:blipFill>
        <p:spPr bwMode="auto">
          <a:xfrm>
            <a:off x="72008" y="6165304"/>
            <a:ext cx="4283968" cy="692696"/>
          </a:xfrm>
          <a:prstGeom prst="rect">
            <a:avLst/>
          </a:prstGeom>
          <a:noFill/>
          <a:ln w="9525">
            <a:noFill/>
            <a:miter lim="800000"/>
            <a:headEnd/>
            <a:tailEnd/>
          </a:ln>
        </p:spPr>
      </p:pic>
      <p:pic>
        <p:nvPicPr>
          <p:cNvPr id="5" name="Picture 4" descr="C:\Users\tamar\Documents\children's well being\Jacobs\JF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165304"/>
            <a:ext cx="1763688" cy="692696"/>
          </a:xfrm>
          <a:prstGeom prst="rect">
            <a:avLst/>
          </a:prstGeom>
          <a:noFill/>
          <a:ln>
            <a:noFill/>
          </a:ln>
        </p:spPr>
      </p:pic>
    </p:spTree>
    <p:extLst>
      <p:ext uri="{BB962C8B-B14F-4D97-AF65-F5344CB8AC3E}">
        <p14:creationId xmlns:p14="http://schemas.microsoft.com/office/powerpoint/2010/main" val="8649756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778098"/>
          </a:xfrm>
          <a:solidFill>
            <a:srgbClr val="92D050"/>
          </a:solidFill>
        </p:spPr>
        <p:txBody>
          <a:bodyPr>
            <a:normAutofit/>
          </a:bodyPr>
          <a:lstStyle/>
          <a:p>
            <a:r>
              <a:rPr lang="ca-ES" sz="3200" b="1" dirty="0" smtClean="0">
                <a:solidFill>
                  <a:schemeClr val="accent3">
                    <a:lumMod val="50000"/>
                  </a:schemeClr>
                </a:solidFill>
                <a:latin typeface="Comic Sans MS" panose="030F0702030302020204" pitchFamily="66" charset="0"/>
              </a:rPr>
              <a:t>Recol·lecció de dades al Nepal</a:t>
            </a:r>
            <a:endParaRPr lang="ca-ES" sz="3200" b="1" dirty="0">
              <a:solidFill>
                <a:schemeClr val="accent3">
                  <a:lumMod val="50000"/>
                </a:schemeClr>
              </a:solidFill>
              <a:latin typeface="Comic Sans MS" panose="030F0702030302020204" pitchFamily="66" charset="0"/>
            </a:endParaRPr>
          </a:p>
        </p:txBody>
      </p:sp>
      <p:pic>
        <p:nvPicPr>
          <p:cNvPr id="3074" name="Picture 2" descr="C:\Users\asher.HARUV\AppData\Local\Temp\Rar$DIa0.839\DSC030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37160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4621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8" y="274638"/>
            <a:ext cx="8748464" cy="706090"/>
          </a:xfrm>
          <a:solidFill>
            <a:srgbClr val="92D050"/>
          </a:solidFill>
        </p:spPr>
        <p:txBody>
          <a:bodyPr>
            <a:noAutofit/>
          </a:bodyPr>
          <a:lstStyle/>
          <a:p>
            <a:r>
              <a:rPr lang="ca-ES" sz="3200" b="1" dirty="0" smtClean="0">
                <a:solidFill>
                  <a:schemeClr val="accent3">
                    <a:lumMod val="50000"/>
                  </a:schemeClr>
                </a:solidFill>
                <a:latin typeface="Comic Sans MS" panose="030F0702030302020204" pitchFamily="66" charset="0"/>
              </a:rPr>
              <a:t>Mostreig de la recerca complerta 2013-2104</a:t>
            </a:r>
            <a:endParaRPr lang="ca-ES" sz="3200" b="1" dirty="0">
              <a:solidFill>
                <a:schemeClr val="accent3">
                  <a:lumMod val="50000"/>
                </a:schemeClr>
              </a:solidFill>
              <a:latin typeface="Comic Sans MS" panose="030F0702030302020204" pitchFamily="66" charset="0"/>
            </a:endParaRPr>
          </a:p>
        </p:txBody>
      </p:sp>
      <p:sp>
        <p:nvSpPr>
          <p:cNvPr id="3" name="Content Placeholder 2"/>
          <p:cNvSpPr>
            <a:spLocks noGrp="1"/>
          </p:cNvSpPr>
          <p:nvPr>
            <p:ph idx="1"/>
          </p:nvPr>
        </p:nvSpPr>
        <p:spPr>
          <a:xfrm>
            <a:off x="426368" y="1556792"/>
            <a:ext cx="7859216" cy="3528392"/>
          </a:xfrm>
        </p:spPr>
        <p:txBody>
          <a:bodyPr>
            <a:noAutofit/>
          </a:bodyPr>
          <a:lstStyle/>
          <a:p>
            <a:pPr indent="-342900" algn="l" rtl="0">
              <a:buClr>
                <a:schemeClr val="accent3">
                  <a:lumMod val="50000"/>
                </a:schemeClr>
              </a:buClr>
            </a:pPr>
            <a:r>
              <a:rPr lang="ca-ES" sz="2400" dirty="0" smtClean="0">
                <a:latin typeface="Comic Sans MS" panose="030F0702030302020204" pitchFamily="66" charset="0"/>
              </a:rPr>
              <a:t>Mostreig basat en les escoles. No inclou escoles d’educació especial, ni infants no escolaritzats </a:t>
            </a:r>
          </a:p>
          <a:p>
            <a:pPr indent="-342900" algn="l" rtl="0">
              <a:buClr>
                <a:schemeClr val="accent3">
                  <a:lumMod val="50000"/>
                </a:schemeClr>
              </a:buClr>
            </a:pPr>
            <a:r>
              <a:rPr lang="ca-ES" sz="2400" dirty="0" smtClean="0">
                <a:latin typeface="Comic Sans MS" panose="030F0702030302020204" pitchFamily="66" charset="0"/>
              </a:rPr>
              <a:t>L’estratègia de mostreig varia a cada país, segons les seves característiques</a:t>
            </a:r>
          </a:p>
          <a:p>
            <a:pPr indent="-342900" algn="l" rtl="0">
              <a:buClr>
                <a:schemeClr val="accent3">
                  <a:lumMod val="50000"/>
                </a:schemeClr>
              </a:buClr>
            </a:pPr>
            <a:r>
              <a:rPr lang="ca-ES" sz="2400" dirty="0" smtClean="0">
                <a:latin typeface="Comic Sans MS" panose="030F0702030302020204" pitchFamily="66" charset="0"/>
              </a:rPr>
              <a:t>Per assegurar la qualitat de les dades, cada pla de mostreig dissenyat pel corresponent equip local, va ser supervisat i validat prèviament per un </a:t>
            </a:r>
            <a:r>
              <a:rPr lang="ca-ES" sz="2400" b="1" dirty="0" smtClean="0">
                <a:latin typeface="Comic Sans MS" panose="030F0702030302020204" pitchFamily="66" charset="0"/>
              </a:rPr>
              <a:t>comitè supervisor del mostreig </a:t>
            </a:r>
            <a:r>
              <a:rPr lang="ca-ES" sz="2400" dirty="0" smtClean="0">
                <a:latin typeface="Comic Sans MS" panose="030F0702030302020204" pitchFamily="66" charset="0"/>
              </a:rPr>
              <a:t>format per 4 experts internacionals</a:t>
            </a:r>
          </a:p>
        </p:txBody>
      </p:sp>
      <p:pic>
        <p:nvPicPr>
          <p:cNvPr id="4" name="Bild 3"/>
          <p:cNvPicPr>
            <a:picLocks noChangeAspect="1" noChangeArrowheads="1"/>
          </p:cNvPicPr>
          <p:nvPr/>
        </p:nvPicPr>
        <p:blipFill>
          <a:blip r:embed="rId2" cstate="print"/>
          <a:srcRect/>
          <a:stretch>
            <a:fillRect/>
          </a:stretch>
        </p:blipFill>
        <p:spPr bwMode="auto">
          <a:xfrm>
            <a:off x="72008" y="6165304"/>
            <a:ext cx="4283968" cy="692696"/>
          </a:xfrm>
          <a:prstGeom prst="rect">
            <a:avLst/>
          </a:prstGeom>
          <a:noFill/>
          <a:ln w="9525">
            <a:noFill/>
            <a:miter lim="800000"/>
            <a:headEnd/>
            <a:tailEnd/>
          </a:ln>
        </p:spPr>
      </p:pic>
      <p:pic>
        <p:nvPicPr>
          <p:cNvPr id="5" name="Picture 4" descr="C:\Users\tamar\Documents\children's well being\Jacobs\JF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165304"/>
            <a:ext cx="1763688" cy="692696"/>
          </a:xfrm>
          <a:prstGeom prst="rect">
            <a:avLst/>
          </a:prstGeom>
          <a:noFill/>
          <a:ln>
            <a:noFill/>
          </a:ln>
        </p:spPr>
      </p:pic>
    </p:spTree>
    <p:extLst>
      <p:ext uri="{BB962C8B-B14F-4D97-AF65-F5344CB8AC3E}">
        <p14:creationId xmlns:p14="http://schemas.microsoft.com/office/powerpoint/2010/main" val="37733587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47471651"/>
              </p:ext>
            </p:extLst>
          </p:nvPr>
        </p:nvGraphicFramePr>
        <p:xfrm>
          <a:off x="228600" y="1295388"/>
          <a:ext cx="8200525" cy="5486678"/>
        </p:xfrm>
        <a:graphic>
          <a:graphicData uri="http://schemas.openxmlformats.org/drawingml/2006/table">
            <a:tbl>
              <a:tblPr firstRow="1" firstCol="1" bandRow="1">
                <a:tableStyleId>{5C22544A-7EE6-4342-B048-85BDC9FD1C3A}</a:tableStyleId>
              </a:tblPr>
              <a:tblGrid>
                <a:gridCol w="1640105"/>
                <a:gridCol w="1640105"/>
                <a:gridCol w="1640105"/>
                <a:gridCol w="1640105"/>
                <a:gridCol w="1640105"/>
              </a:tblGrid>
              <a:tr h="309283">
                <a:tc>
                  <a:txBody>
                    <a:bodyPr/>
                    <a:lstStyle/>
                    <a:p>
                      <a:pPr algn="l" rtl="0">
                        <a:lnSpc>
                          <a:spcPct val="115000"/>
                        </a:lnSpc>
                        <a:spcAft>
                          <a:spcPts val="0"/>
                        </a:spcAft>
                      </a:pPr>
                      <a:endParaRPr lang="ca-ES" sz="1800" noProof="0" dirty="0">
                        <a:solidFill>
                          <a:schemeClr val="accent4">
                            <a:lumMod val="20000"/>
                            <a:lumOff val="80000"/>
                          </a:schemeClr>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800" noProof="0" dirty="0" smtClean="0">
                          <a:solidFill>
                            <a:schemeClr val="accent4">
                              <a:lumMod val="20000"/>
                              <a:lumOff val="80000"/>
                            </a:schemeClr>
                          </a:solidFill>
                          <a:effectLst/>
                          <a:latin typeface="Comic Sans MS" panose="030F0702030302020204" pitchFamily="66" charset="0"/>
                        </a:rPr>
                        <a:t>8 anys</a:t>
                      </a:r>
                      <a:endParaRPr lang="ca-ES" sz="1800" noProof="0" dirty="0">
                        <a:solidFill>
                          <a:schemeClr val="accent4">
                            <a:lumMod val="20000"/>
                            <a:lumOff val="80000"/>
                          </a:schemeClr>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800" noProof="0" dirty="0" smtClean="0">
                          <a:solidFill>
                            <a:schemeClr val="accent4">
                              <a:lumMod val="20000"/>
                              <a:lumOff val="80000"/>
                            </a:schemeClr>
                          </a:solidFill>
                          <a:effectLst/>
                          <a:latin typeface="Comic Sans MS" panose="030F0702030302020204" pitchFamily="66" charset="0"/>
                        </a:rPr>
                        <a:t>10 anys</a:t>
                      </a:r>
                      <a:endParaRPr lang="ca-ES" sz="1800" noProof="0" dirty="0">
                        <a:solidFill>
                          <a:schemeClr val="accent4">
                            <a:lumMod val="20000"/>
                            <a:lumOff val="80000"/>
                          </a:schemeClr>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800" noProof="0" dirty="0" smtClean="0">
                          <a:solidFill>
                            <a:schemeClr val="accent4">
                              <a:lumMod val="20000"/>
                              <a:lumOff val="80000"/>
                            </a:schemeClr>
                          </a:solidFill>
                          <a:effectLst/>
                          <a:latin typeface="Comic Sans MS" panose="030F0702030302020204" pitchFamily="66" charset="0"/>
                        </a:rPr>
                        <a:t>12 anys</a:t>
                      </a:r>
                      <a:endParaRPr lang="ca-ES" sz="1800" noProof="0" dirty="0">
                        <a:solidFill>
                          <a:schemeClr val="accent4">
                            <a:lumMod val="20000"/>
                            <a:lumOff val="80000"/>
                          </a:schemeClr>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800" b="1" noProof="0" dirty="0" smtClean="0">
                          <a:solidFill>
                            <a:schemeClr val="accent4">
                              <a:lumMod val="20000"/>
                              <a:lumOff val="80000"/>
                            </a:schemeClr>
                          </a:solidFill>
                          <a:effectLst/>
                          <a:latin typeface="Comic Sans MS" panose="030F0702030302020204" pitchFamily="66" charset="0"/>
                        </a:rPr>
                        <a:t>Total</a:t>
                      </a:r>
                      <a:endParaRPr lang="ca-ES" sz="1800" b="1" noProof="0" dirty="0">
                        <a:solidFill>
                          <a:schemeClr val="accent4">
                            <a:lumMod val="20000"/>
                            <a:lumOff val="80000"/>
                          </a:schemeClr>
                        </a:solidFill>
                        <a:effectLst/>
                        <a:latin typeface="Comic Sans MS" panose="030F0702030302020204" pitchFamily="66" charset="0"/>
                        <a:ea typeface="Calibri"/>
                        <a:cs typeface="Arial"/>
                      </a:endParaRPr>
                    </a:p>
                  </a:txBody>
                  <a:tcPr marL="68580" marR="68580" marT="0" marB="0"/>
                </a:tc>
              </a:tr>
              <a:tr h="309283">
                <a:tc>
                  <a:txBody>
                    <a:bodyPr/>
                    <a:lstStyle/>
                    <a:p>
                      <a:pPr algn="l" rtl="0">
                        <a:lnSpc>
                          <a:spcPct val="115000"/>
                        </a:lnSpc>
                        <a:spcAft>
                          <a:spcPts val="0"/>
                        </a:spcAft>
                      </a:pPr>
                      <a:r>
                        <a:rPr lang="ca-ES" sz="1400" noProof="0" dirty="0" smtClean="0">
                          <a:solidFill>
                            <a:schemeClr val="accent4">
                              <a:lumMod val="20000"/>
                              <a:lumOff val="80000"/>
                            </a:schemeClr>
                          </a:solidFill>
                          <a:effectLst/>
                          <a:latin typeface="Comic Sans MS" panose="030F0702030302020204" pitchFamily="66" charset="0"/>
                        </a:rPr>
                        <a:t>Algèria</a:t>
                      </a:r>
                      <a:endParaRPr lang="ca-ES" sz="1400" noProof="0" dirty="0">
                        <a:solidFill>
                          <a:schemeClr val="accent4">
                            <a:lumMod val="20000"/>
                            <a:lumOff val="80000"/>
                          </a:schemeClr>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chemeClr val="tx1"/>
                          </a:solidFill>
                          <a:effectLst/>
                          <a:latin typeface="Comic Sans MS" panose="030F0702030302020204" pitchFamily="66" charset="0"/>
                        </a:rPr>
                        <a:t>1385</a:t>
                      </a:r>
                      <a:endParaRPr lang="ca-ES" sz="1100" noProof="0" dirty="0">
                        <a:solidFill>
                          <a:schemeClr val="tx1"/>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chemeClr val="tx1"/>
                          </a:solidFill>
                          <a:effectLst/>
                          <a:latin typeface="Comic Sans MS" panose="030F0702030302020204" pitchFamily="66" charset="0"/>
                        </a:rPr>
                        <a:t>1216</a:t>
                      </a:r>
                      <a:endParaRPr lang="ca-ES" sz="1100" noProof="0" dirty="0">
                        <a:solidFill>
                          <a:schemeClr val="tx1"/>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chemeClr val="tx1"/>
                          </a:solidFill>
                          <a:effectLst/>
                          <a:latin typeface="Comic Sans MS" panose="030F0702030302020204" pitchFamily="66" charset="0"/>
                        </a:rPr>
                        <a:t>1359</a:t>
                      </a:r>
                      <a:endParaRPr lang="ca-ES" sz="1100" noProof="0" dirty="0">
                        <a:solidFill>
                          <a:schemeClr val="tx1"/>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400" b="1" noProof="0" dirty="0" smtClean="0">
                          <a:solidFill>
                            <a:schemeClr val="tx1"/>
                          </a:solidFill>
                          <a:effectLst/>
                          <a:latin typeface="Comic Sans MS" panose="030F0702030302020204" pitchFamily="66" charset="0"/>
                        </a:rPr>
                        <a:t>3960</a:t>
                      </a:r>
                      <a:endParaRPr lang="ca-ES" sz="1400" b="1" noProof="0" dirty="0">
                        <a:solidFill>
                          <a:schemeClr val="tx1"/>
                        </a:solidFill>
                        <a:effectLst/>
                        <a:latin typeface="Comic Sans MS" panose="030F0702030302020204" pitchFamily="66" charset="0"/>
                        <a:ea typeface="Calibri"/>
                        <a:cs typeface="Arial"/>
                      </a:endParaRPr>
                    </a:p>
                  </a:txBody>
                  <a:tcPr marL="68580" marR="68580" marT="0" marB="0"/>
                </a:tc>
              </a:tr>
              <a:tr h="309283">
                <a:tc>
                  <a:txBody>
                    <a:bodyPr/>
                    <a:lstStyle/>
                    <a:p>
                      <a:pPr algn="l" rtl="0">
                        <a:lnSpc>
                          <a:spcPct val="115000"/>
                        </a:lnSpc>
                        <a:spcAft>
                          <a:spcPts val="0"/>
                        </a:spcAft>
                      </a:pPr>
                      <a:r>
                        <a:rPr lang="ca-ES" sz="1400" noProof="0" dirty="0" smtClean="0">
                          <a:solidFill>
                            <a:schemeClr val="accent4">
                              <a:lumMod val="20000"/>
                              <a:lumOff val="80000"/>
                            </a:schemeClr>
                          </a:solidFill>
                          <a:effectLst/>
                          <a:latin typeface="Comic Sans MS" panose="030F0702030302020204" pitchFamily="66" charset="0"/>
                        </a:rPr>
                        <a:t>Colòmbia</a:t>
                      </a:r>
                      <a:endParaRPr lang="ca-ES" sz="1400" noProof="0" dirty="0">
                        <a:solidFill>
                          <a:schemeClr val="accent4">
                            <a:lumMod val="20000"/>
                            <a:lumOff val="80000"/>
                          </a:schemeClr>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chemeClr val="tx1"/>
                          </a:solidFill>
                          <a:effectLst/>
                          <a:latin typeface="Comic Sans MS" panose="030F0702030302020204" pitchFamily="66" charset="0"/>
                        </a:rPr>
                        <a:t>1003</a:t>
                      </a:r>
                      <a:endParaRPr lang="ca-ES" sz="1100" noProof="0" dirty="0">
                        <a:solidFill>
                          <a:schemeClr val="tx1"/>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chemeClr val="tx1"/>
                          </a:solidFill>
                          <a:effectLst/>
                          <a:latin typeface="Comic Sans MS" panose="030F0702030302020204" pitchFamily="66" charset="0"/>
                        </a:rPr>
                        <a:t>1071</a:t>
                      </a:r>
                      <a:endParaRPr lang="ca-ES" sz="1100" noProof="0" dirty="0">
                        <a:solidFill>
                          <a:schemeClr val="tx1"/>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chemeClr val="tx1"/>
                          </a:solidFill>
                          <a:effectLst/>
                          <a:latin typeface="Comic Sans MS" panose="030F0702030302020204" pitchFamily="66" charset="0"/>
                        </a:rPr>
                        <a:t>1007</a:t>
                      </a:r>
                      <a:endParaRPr lang="ca-ES" sz="1100" noProof="0" dirty="0">
                        <a:solidFill>
                          <a:schemeClr val="tx1"/>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400" b="1" noProof="0" dirty="0" smtClean="0">
                          <a:solidFill>
                            <a:schemeClr val="tx1"/>
                          </a:solidFill>
                          <a:effectLst/>
                          <a:latin typeface="Comic Sans MS" panose="030F0702030302020204" pitchFamily="66" charset="0"/>
                        </a:rPr>
                        <a:t>3081</a:t>
                      </a:r>
                      <a:endParaRPr lang="ca-ES" sz="1400" b="1" noProof="0" dirty="0">
                        <a:solidFill>
                          <a:schemeClr val="tx1"/>
                        </a:solidFill>
                        <a:effectLst/>
                        <a:latin typeface="Comic Sans MS" panose="030F0702030302020204" pitchFamily="66" charset="0"/>
                        <a:ea typeface="Calibri"/>
                        <a:cs typeface="Arial"/>
                      </a:endParaRPr>
                    </a:p>
                  </a:txBody>
                  <a:tcPr marL="68580" marR="68580" marT="0" marB="0"/>
                </a:tc>
              </a:tr>
              <a:tr h="309283">
                <a:tc>
                  <a:txBody>
                    <a:bodyPr/>
                    <a:lstStyle/>
                    <a:p>
                      <a:pPr algn="l" rtl="0">
                        <a:lnSpc>
                          <a:spcPct val="115000"/>
                        </a:lnSpc>
                        <a:spcAft>
                          <a:spcPts val="0"/>
                        </a:spcAft>
                      </a:pPr>
                      <a:r>
                        <a:rPr lang="ca-ES" sz="1400" noProof="0" dirty="0" smtClean="0">
                          <a:solidFill>
                            <a:srgbClr val="C00000"/>
                          </a:solidFill>
                          <a:effectLst/>
                          <a:latin typeface="Comic Sans MS" panose="030F0702030302020204" pitchFamily="66" charset="0"/>
                          <a:ea typeface="+mn-ea"/>
                          <a:cs typeface="+mn-cs"/>
                        </a:rPr>
                        <a:t>Anglaterra</a:t>
                      </a:r>
                      <a:endParaRPr lang="ca-ES" sz="1400" noProof="0" dirty="0">
                        <a:solidFill>
                          <a:srgbClr val="C00000"/>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rgbClr val="C00000"/>
                          </a:solidFill>
                          <a:effectLst/>
                          <a:latin typeface="Comic Sans MS" panose="030F0702030302020204" pitchFamily="66" charset="0"/>
                        </a:rPr>
                        <a:t>990</a:t>
                      </a:r>
                      <a:endParaRPr lang="ca-ES" sz="1100" noProof="0" dirty="0">
                        <a:solidFill>
                          <a:srgbClr val="C00000"/>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rgbClr val="C00000"/>
                          </a:solidFill>
                          <a:effectLst/>
                          <a:latin typeface="Comic Sans MS" panose="030F0702030302020204" pitchFamily="66" charset="0"/>
                        </a:rPr>
                        <a:t>989</a:t>
                      </a:r>
                      <a:endParaRPr lang="ca-ES" sz="1100" noProof="0" dirty="0">
                        <a:solidFill>
                          <a:srgbClr val="C00000"/>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rgbClr val="C00000"/>
                          </a:solidFill>
                          <a:effectLst/>
                          <a:latin typeface="Comic Sans MS" panose="030F0702030302020204" pitchFamily="66" charset="0"/>
                        </a:rPr>
                        <a:t>1319</a:t>
                      </a:r>
                      <a:endParaRPr lang="ca-ES" sz="1100" noProof="0" dirty="0">
                        <a:solidFill>
                          <a:srgbClr val="C00000"/>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400" b="1" noProof="0" dirty="0" smtClean="0">
                          <a:solidFill>
                            <a:srgbClr val="C00000"/>
                          </a:solidFill>
                          <a:effectLst/>
                          <a:latin typeface="Comic Sans MS" panose="030F0702030302020204" pitchFamily="66" charset="0"/>
                        </a:rPr>
                        <a:t>3298</a:t>
                      </a:r>
                      <a:endParaRPr lang="ca-ES" sz="1400" b="1" noProof="0" dirty="0">
                        <a:solidFill>
                          <a:srgbClr val="C00000"/>
                        </a:solidFill>
                        <a:effectLst/>
                        <a:latin typeface="Comic Sans MS" panose="030F0702030302020204" pitchFamily="66" charset="0"/>
                        <a:ea typeface="Calibri"/>
                        <a:cs typeface="Arial"/>
                      </a:endParaRPr>
                    </a:p>
                  </a:txBody>
                  <a:tcPr marL="68580" marR="68580" marT="0" marB="0"/>
                </a:tc>
              </a:tr>
              <a:tr h="309283">
                <a:tc>
                  <a:txBody>
                    <a:bodyPr/>
                    <a:lstStyle/>
                    <a:p>
                      <a:pPr algn="l" rtl="0">
                        <a:lnSpc>
                          <a:spcPct val="115000"/>
                        </a:lnSpc>
                        <a:spcAft>
                          <a:spcPts val="0"/>
                        </a:spcAft>
                      </a:pPr>
                      <a:r>
                        <a:rPr lang="ca-ES" sz="1400" noProof="0" dirty="0" smtClean="0">
                          <a:solidFill>
                            <a:srgbClr val="C00000"/>
                          </a:solidFill>
                          <a:effectLst/>
                          <a:latin typeface="Comic Sans MS" panose="030F0702030302020204" pitchFamily="66" charset="0"/>
                        </a:rPr>
                        <a:t>Estònia</a:t>
                      </a:r>
                      <a:endParaRPr lang="ca-ES" sz="1400" noProof="0" dirty="0">
                        <a:solidFill>
                          <a:srgbClr val="C00000"/>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rgbClr val="C00000"/>
                          </a:solidFill>
                          <a:effectLst/>
                          <a:latin typeface="Comic Sans MS" panose="030F0702030302020204" pitchFamily="66" charset="0"/>
                        </a:rPr>
                        <a:t>1131</a:t>
                      </a:r>
                      <a:endParaRPr lang="ca-ES" sz="1100" noProof="0" dirty="0">
                        <a:solidFill>
                          <a:srgbClr val="C00000"/>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rgbClr val="C00000"/>
                          </a:solidFill>
                          <a:effectLst/>
                          <a:latin typeface="Comic Sans MS" panose="030F0702030302020204" pitchFamily="66" charset="0"/>
                        </a:rPr>
                        <a:t>1034</a:t>
                      </a:r>
                      <a:endParaRPr lang="ca-ES" sz="1100" noProof="0" dirty="0">
                        <a:solidFill>
                          <a:srgbClr val="C00000"/>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rgbClr val="C00000"/>
                          </a:solidFill>
                          <a:effectLst/>
                          <a:latin typeface="Comic Sans MS" panose="030F0702030302020204" pitchFamily="66" charset="0"/>
                        </a:rPr>
                        <a:t>1033</a:t>
                      </a:r>
                      <a:endParaRPr lang="ca-ES" sz="1100" noProof="0" dirty="0">
                        <a:solidFill>
                          <a:srgbClr val="C00000"/>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400" b="1" noProof="0" dirty="0" smtClean="0">
                          <a:solidFill>
                            <a:srgbClr val="C00000"/>
                          </a:solidFill>
                          <a:effectLst/>
                          <a:latin typeface="Comic Sans MS" panose="030F0702030302020204" pitchFamily="66" charset="0"/>
                        </a:rPr>
                        <a:t>3198</a:t>
                      </a:r>
                      <a:endParaRPr lang="ca-ES" sz="1400" b="1" noProof="0" dirty="0">
                        <a:solidFill>
                          <a:srgbClr val="C00000"/>
                        </a:solidFill>
                        <a:effectLst/>
                        <a:latin typeface="Comic Sans MS" panose="030F0702030302020204" pitchFamily="66" charset="0"/>
                        <a:ea typeface="Calibri"/>
                        <a:cs typeface="Arial"/>
                      </a:endParaRPr>
                    </a:p>
                  </a:txBody>
                  <a:tcPr marL="68580" marR="68580" marT="0" marB="0"/>
                </a:tc>
              </a:tr>
              <a:tr h="309283">
                <a:tc>
                  <a:txBody>
                    <a:bodyPr/>
                    <a:lstStyle/>
                    <a:p>
                      <a:pPr algn="l" rtl="0">
                        <a:lnSpc>
                          <a:spcPct val="115000"/>
                        </a:lnSpc>
                        <a:spcAft>
                          <a:spcPts val="0"/>
                        </a:spcAft>
                      </a:pPr>
                      <a:r>
                        <a:rPr lang="ca-ES" sz="1400" noProof="0" dirty="0" smtClean="0">
                          <a:solidFill>
                            <a:schemeClr val="bg1"/>
                          </a:solidFill>
                          <a:effectLst/>
                          <a:latin typeface="Comic Sans MS" panose="030F0702030302020204" pitchFamily="66" charset="0"/>
                        </a:rPr>
                        <a:t>Etiòpia</a:t>
                      </a:r>
                      <a:endParaRPr lang="ca-ES" sz="1400" noProof="0" dirty="0">
                        <a:solidFill>
                          <a:schemeClr val="bg1"/>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chemeClr val="tx1"/>
                          </a:solidFill>
                          <a:effectLst/>
                          <a:latin typeface="Comic Sans MS" panose="030F0702030302020204" pitchFamily="66" charset="0"/>
                        </a:rPr>
                        <a:t>1000</a:t>
                      </a:r>
                      <a:endParaRPr lang="ca-ES" sz="1100" noProof="0" dirty="0">
                        <a:solidFill>
                          <a:schemeClr val="tx1"/>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chemeClr val="tx1"/>
                          </a:solidFill>
                          <a:effectLst/>
                          <a:latin typeface="Comic Sans MS" panose="030F0702030302020204" pitchFamily="66" charset="0"/>
                        </a:rPr>
                        <a:t>1000</a:t>
                      </a:r>
                      <a:endParaRPr lang="ca-ES" sz="1100" noProof="0" dirty="0">
                        <a:solidFill>
                          <a:schemeClr val="tx1"/>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chemeClr val="tx1"/>
                          </a:solidFill>
                          <a:effectLst/>
                          <a:latin typeface="Comic Sans MS" panose="030F0702030302020204" pitchFamily="66" charset="0"/>
                        </a:rPr>
                        <a:t>1000</a:t>
                      </a:r>
                      <a:endParaRPr lang="ca-ES" sz="1100" noProof="0" dirty="0">
                        <a:solidFill>
                          <a:schemeClr val="tx1"/>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400" b="1" noProof="0" dirty="0" smtClean="0">
                          <a:solidFill>
                            <a:schemeClr val="tx1"/>
                          </a:solidFill>
                          <a:effectLst/>
                          <a:latin typeface="Comic Sans MS" panose="030F0702030302020204" pitchFamily="66" charset="0"/>
                        </a:rPr>
                        <a:t>3000</a:t>
                      </a:r>
                      <a:endParaRPr lang="ca-ES" sz="1400" b="1" noProof="0" dirty="0">
                        <a:solidFill>
                          <a:schemeClr val="tx1"/>
                        </a:solidFill>
                        <a:effectLst/>
                        <a:latin typeface="Comic Sans MS" panose="030F0702030302020204" pitchFamily="66" charset="0"/>
                        <a:ea typeface="Calibri"/>
                        <a:cs typeface="Arial"/>
                      </a:endParaRPr>
                    </a:p>
                  </a:txBody>
                  <a:tcPr marL="68580" marR="68580" marT="0" marB="0"/>
                </a:tc>
              </a:tr>
              <a:tr h="309283">
                <a:tc>
                  <a:txBody>
                    <a:bodyPr/>
                    <a:lstStyle/>
                    <a:p>
                      <a:pPr algn="l" rtl="0">
                        <a:lnSpc>
                          <a:spcPct val="115000"/>
                        </a:lnSpc>
                        <a:spcAft>
                          <a:spcPts val="0"/>
                        </a:spcAft>
                      </a:pPr>
                      <a:r>
                        <a:rPr lang="ca-ES" sz="1400" noProof="0" dirty="0" smtClean="0">
                          <a:solidFill>
                            <a:srgbClr val="C00000"/>
                          </a:solidFill>
                          <a:effectLst/>
                          <a:latin typeface="Comic Sans MS" panose="030F0702030302020204" pitchFamily="66" charset="0"/>
                          <a:ea typeface="+mn-ea"/>
                          <a:cs typeface="+mn-cs"/>
                        </a:rPr>
                        <a:t>Alemanya</a:t>
                      </a:r>
                      <a:endParaRPr lang="ca-ES" sz="1400" noProof="0" dirty="0">
                        <a:solidFill>
                          <a:srgbClr val="C00000"/>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rgbClr val="C00000"/>
                          </a:solidFill>
                          <a:effectLst/>
                          <a:latin typeface="Comic Sans MS" panose="030F0702030302020204" pitchFamily="66" charset="0"/>
                        </a:rPr>
                        <a:t>1069</a:t>
                      </a:r>
                      <a:endParaRPr lang="ca-ES" sz="1100" noProof="0" dirty="0">
                        <a:solidFill>
                          <a:srgbClr val="C00000"/>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rgbClr val="C00000"/>
                          </a:solidFill>
                          <a:effectLst/>
                          <a:latin typeface="Comic Sans MS" panose="030F0702030302020204" pitchFamily="66" charset="0"/>
                        </a:rPr>
                        <a:t>1143</a:t>
                      </a:r>
                      <a:endParaRPr lang="ca-ES" sz="1100" noProof="0" dirty="0">
                        <a:solidFill>
                          <a:srgbClr val="C00000"/>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rgbClr val="C00000"/>
                          </a:solidFill>
                          <a:effectLst/>
                          <a:latin typeface="Comic Sans MS" panose="030F0702030302020204" pitchFamily="66" charset="0"/>
                        </a:rPr>
                        <a:t>851</a:t>
                      </a:r>
                      <a:endParaRPr lang="ca-ES" sz="1100" noProof="0" dirty="0">
                        <a:solidFill>
                          <a:srgbClr val="C00000"/>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400" b="1" noProof="0" dirty="0" smtClean="0">
                          <a:solidFill>
                            <a:srgbClr val="C00000"/>
                          </a:solidFill>
                          <a:effectLst/>
                          <a:latin typeface="Comic Sans MS" panose="030F0702030302020204" pitchFamily="66" charset="0"/>
                        </a:rPr>
                        <a:t>3063</a:t>
                      </a:r>
                      <a:endParaRPr lang="ca-ES" sz="1400" b="1" noProof="0" dirty="0">
                        <a:solidFill>
                          <a:srgbClr val="C00000"/>
                        </a:solidFill>
                        <a:effectLst/>
                        <a:latin typeface="Comic Sans MS" panose="030F0702030302020204" pitchFamily="66" charset="0"/>
                        <a:ea typeface="Calibri"/>
                        <a:cs typeface="Arial"/>
                      </a:endParaRPr>
                    </a:p>
                  </a:txBody>
                  <a:tcPr marL="68580" marR="68580" marT="0" marB="0"/>
                </a:tc>
              </a:tr>
              <a:tr h="309283">
                <a:tc>
                  <a:txBody>
                    <a:bodyPr/>
                    <a:lstStyle/>
                    <a:p>
                      <a:pPr algn="l" rtl="0">
                        <a:lnSpc>
                          <a:spcPct val="115000"/>
                        </a:lnSpc>
                        <a:spcAft>
                          <a:spcPts val="0"/>
                        </a:spcAft>
                      </a:pPr>
                      <a:r>
                        <a:rPr lang="ca-ES" sz="1400" noProof="0" dirty="0" smtClean="0">
                          <a:solidFill>
                            <a:schemeClr val="accent4">
                              <a:lumMod val="20000"/>
                              <a:lumOff val="80000"/>
                            </a:schemeClr>
                          </a:solidFill>
                          <a:effectLst/>
                          <a:latin typeface="Comic Sans MS" panose="030F0702030302020204" pitchFamily="66" charset="0"/>
                        </a:rPr>
                        <a:t>Israel</a:t>
                      </a:r>
                      <a:endParaRPr lang="ca-ES" sz="1400" noProof="0" dirty="0">
                        <a:solidFill>
                          <a:schemeClr val="accent4">
                            <a:lumMod val="20000"/>
                            <a:lumOff val="80000"/>
                          </a:schemeClr>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chemeClr val="tx1"/>
                          </a:solidFill>
                          <a:effectLst/>
                          <a:latin typeface="Comic Sans MS" panose="030F0702030302020204" pitchFamily="66" charset="0"/>
                        </a:rPr>
                        <a:t>1004</a:t>
                      </a:r>
                      <a:endParaRPr lang="ca-ES" sz="1100" noProof="0" dirty="0">
                        <a:solidFill>
                          <a:schemeClr val="tx1"/>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chemeClr val="tx1"/>
                          </a:solidFill>
                          <a:effectLst/>
                          <a:latin typeface="Comic Sans MS" panose="030F0702030302020204" pitchFamily="66" charset="0"/>
                        </a:rPr>
                        <a:t>1030</a:t>
                      </a:r>
                      <a:endParaRPr lang="ca-ES" sz="1100" noProof="0" dirty="0">
                        <a:solidFill>
                          <a:schemeClr val="tx1"/>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chemeClr val="tx1"/>
                          </a:solidFill>
                          <a:effectLst/>
                          <a:latin typeface="Comic Sans MS" panose="030F0702030302020204" pitchFamily="66" charset="0"/>
                        </a:rPr>
                        <a:t>954</a:t>
                      </a:r>
                      <a:endParaRPr lang="ca-ES" sz="1100" noProof="0" dirty="0">
                        <a:solidFill>
                          <a:schemeClr val="tx1"/>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400" b="1" noProof="0" dirty="0" smtClean="0">
                          <a:solidFill>
                            <a:schemeClr val="tx1"/>
                          </a:solidFill>
                          <a:effectLst/>
                          <a:latin typeface="Comic Sans MS" panose="030F0702030302020204" pitchFamily="66" charset="0"/>
                        </a:rPr>
                        <a:t>2988</a:t>
                      </a:r>
                      <a:endParaRPr lang="ca-ES" sz="1400" b="1" noProof="0" dirty="0">
                        <a:solidFill>
                          <a:schemeClr val="tx1"/>
                        </a:solidFill>
                        <a:effectLst/>
                        <a:latin typeface="Comic Sans MS" panose="030F0702030302020204" pitchFamily="66" charset="0"/>
                        <a:ea typeface="Calibri"/>
                        <a:cs typeface="Arial"/>
                      </a:endParaRPr>
                    </a:p>
                  </a:txBody>
                  <a:tcPr marL="68580" marR="68580" marT="0" marB="0"/>
                </a:tc>
              </a:tr>
              <a:tr h="309283">
                <a:tc>
                  <a:txBody>
                    <a:bodyPr/>
                    <a:lstStyle/>
                    <a:p>
                      <a:pPr algn="l" rtl="0">
                        <a:lnSpc>
                          <a:spcPct val="115000"/>
                        </a:lnSpc>
                        <a:spcAft>
                          <a:spcPts val="0"/>
                        </a:spcAft>
                      </a:pPr>
                      <a:r>
                        <a:rPr lang="ca-ES" sz="1400" noProof="0" dirty="0" smtClean="0">
                          <a:solidFill>
                            <a:schemeClr val="accent4">
                              <a:lumMod val="20000"/>
                              <a:lumOff val="80000"/>
                            </a:schemeClr>
                          </a:solidFill>
                          <a:effectLst/>
                          <a:latin typeface="Comic Sans MS" panose="030F0702030302020204" pitchFamily="66" charset="0"/>
                        </a:rPr>
                        <a:t>Nepal</a:t>
                      </a:r>
                      <a:endParaRPr lang="ca-ES" sz="1400" noProof="0" dirty="0">
                        <a:solidFill>
                          <a:schemeClr val="accent4">
                            <a:lumMod val="20000"/>
                            <a:lumOff val="80000"/>
                          </a:schemeClr>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chemeClr val="tx1"/>
                          </a:solidFill>
                          <a:effectLst/>
                          <a:latin typeface="Comic Sans MS" panose="030F0702030302020204" pitchFamily="66" charset="0"/>
                        </a:rPr>
                        <a:t>1073</a:t>
                      </a:r>
                      <a:endParaRPr lang="ca-ES" sz="1100" noProof="0" dirty="0">
                        <a:solidFill>
                          <a:schemeClr val="tx1"/>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chemeClr val="tx1"/>
                          </a:solidFill>
                          <a:effectLst/>
                          <a:latin typeface="Comic Sans MS" panose="030F0702030302020204" pitchFamily="66" charset="0"/>
                        </a:rPr>
                        <a:t>1073</a:t>
                      </a:r>
                      <a:endParaRPr lang="ca-ES" sz="1100" noProof="0" dirty="0">
                        <a:solidFill>
                          <a:schemeClr val="tx1"/>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chemeClr val="tx1"/>
                          </a:solidFill>
                          <a:effectLst/>
                          <a:latin typeface="Comic Sans MS" panose="030F0702030302020204" pitchFamily="66" charset="0"/>
                        </a:rPr>
                        <a:t>1073</a:t>
                      </a:r>
                      <a:endParaRPr lang="ca-ES" sz="1100" noProof="0" dirty="0">
                        <a:solidFill>
                          <a:schemeClr val="tx1"/>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400" b="1" noProof="0" dirty="0" smtClean="0">
                          <a:solidFill>
                            <a:schemeClr val="tx1"/>
                          </a:solidFill>
                          <a:effectLst/>
                          <a:latin typeface="Comic Sans MS" panose="030F0702030302020204" pitchFamily="66" charset="0"/>
                        </a:rPr>
                        <a:t>3219</a:t>
                      </a:r>
                      <a:endParaRPr lang="ca-ES" sz="1400" b="1" noProof="0" dirty="0">
                        <a:solidFill>
                          <a:schemeClr val="tx1"/>
                        </a:solidFill>
                        <a:effectLst/>
                        <a:latin typeface="Comic Sans MS" panose="030F0702030302020204" pitchFamily="66" charset="0"/>
                        <a:ea typeface="Calibri"/>
                        <a:cs typeface="Arial"/>
                      </a:endParaRPr>
                    </a:p>
                  </a:txBody>
                  <a:tcPr marL="68580" marR="68580" marT="0" marB="0"/>
                </a:tc>
              </a:tr>
              <a:tr h="309283">
                <a:tc>
                  <a:txBody>
                    <a:bodyPr/>
                    <a:lstStyle/>
                    <a:p>
                      <a:pPr algn="l" rtl="0">
                        <a:lnSpc>
                          <a:spcPct val="115000"/>
                        </a:lnSpc>
                        <a:spcAft>
                          <a:spcPts val="0"/>
                        </a:spcAft>
                      </a:pPr>
                      <a:r>
                        <a:rPr lang="ca-ES" sz="1400" noProof="0" dirty="0" smtClean="0">
                          <a:solidFill>
                            <a:srgbClr val="C00000"/>
                          </a:solidFill>
                          <a:effectLst/>
                          <a:latin typeface="Comic Sans MS" panose="030F0702030302020204" pitchFamily="66" charset="0"/>
                        </a:rPr>
                        <a:t>Noruega</a:t>
                      </a:r>
                      <a:endParaRPr lang="ca-ES" sz="1400" noProof="0" dirty="0">
                        <a:solidFill>
                          <a:srgbClr val="C00000"/>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rgbClr val="C00000"/>
                          </a:solidFill>
                          <a:effectLst/>
                          <a:latin typeface="Comic Sans MS" panose="030F0702030302020204" pitchFamily="66" charset="0"/>
                        </a:rPr>
                        <a:t>977</a:t>
                      </a:r>
                      <a:endParaRPr lang="ca-ES" sz="1100" noProof="0" dirty="0">
                        <a:solidFill>
                          <a:srgbClr val="C00000"/>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rgbClr val="C00000"/>
                          </a:solidFill>
                          <a:effectLst/>
                          <a:latin typeface="Comic Sans MS" panose="030F0702030302020204" pitchFamily="66" charset="0"/>
                        </a:rPr>
                        <a:t>1033</a:t>
                      </a:r>
                      <a:endParaRPr lang="ca-ES" sz="1100" noProof="0" dirty="0">
                        <a:solidFill>
                          <a:srgbClr val="C00000"/>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rgbClr val="C00000"/>
                          </a:solidFill>
                          <a:effectLst/>
                          <a:latin typeface="Comic Sans MS" panose="030F0702030302020204" pitchFamily="66" charset="0"/>
                        </a:rPr>
                        <a:t>1000</a:t>
                      </a:r>
                      <a:endParaRPr lang="ca-ES" sz="1100" noProof="0" dirty="0">
                        <a:solidFill>
                          <a:srgbClr val="C00000"/>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400" b="1" noProof="0" dirty="0" smtClean="0">
                          <a:solidFill>
                            <a:srgbClr val="C00000"/>
                          </a:solidFill>
                          <a:effectLst/>
                          <a:latin typeface="Comic Sans MS" panose="030F0702030302020204" pitchFamily="66" charset="0"/>
                        </a:rPr>
                        <a:t>3010</a:t>
                      </a:r>
                      <a:endParaRPr lang="ca-ES" sz="1400" b="1" noProof="0" dirty="0">
                        <a:solidFill>
                          <a:srgbClr val="C00000"/>
                        </a:solidFill>
                        <a:effectLst/>
                        <a:latin typeface="Comic Sans MS" panose="030F0702030302020204" pitchFamily="66" charset="0"/>
                        <a:ea typeface="Calibri"/>
                        <a:cs typeface="Arial"/>
                      </a:endParaRPr>
                    </a:p>
                  </a:txBody>
                  <a:tcPr marL="68580" marR="68580" marT="0" marB="0"/>
                </a:tc>
              </a:tr>
              <a:tr h="309283">
                <a:tc>
                  <a:txBody>
                    <a:bodyPr/>
                    <a:lstStyle/>
                    <a:p>
                      <a:pPr algn="l" rtl="0">
                        <a:lnSpc>
                          <a:spcPct val="115000"/>
                        </a:lnSpc>
                        <a:spcAft>
                          <a:spcPts val="0"/>
                        </a:spcAft>
                      </a:pPr>
                      <a:r>
                        <a:rPr lang="ca-ES" sz="1400" noProof="0" dirty="0" smtClean="0">
                          <a:solidFill>
                            <a:srgbClr val="C00000"/>
                          </a:solidFill>
                          <a:effectLst/>
                          <a:latin typeface="Comic Sans MS" panose="030F0702030302020204" pitchFamily="66" charset="0"/>
                        </a:rPr>
                        <a:t>Polònia</a:t>
                      </a:r>
                      <a:endParaRPr lang="ca-ES" sz="1400" noProof="0" dirty="0">
                        <a:solidFill>
                          <a:srgbClr val="C00000"/>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rgbClr val="C00000"/>
                          </a:solidFill>
                          <a:effectLst/>
                          <a:latin typeface="Comic Sans MS" panose="030F0702030302020204" pitchFamily="66" charset="0"/>
                        </a:rPr>
                        <a:t>1078</a:t>
                      </a:r>
                      <a:endParaRPr lang="ca-ES" sz="1100" noProof="0" dirty="0">
                        <a:solidFill>
                          <a:srgbClr val="C00000"/>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rgbClr val="C00000"/>
                          </a:solidFill>
                          <a:effectLst/>
                          <a:latin typeface="Comic Sans MS" panose="030F0702030302020204" pitchFamily="66" charset="0"/>
                        </a:rPr>
                        <a:t>1156</a:t>
                      </a:r>
                      <a:endParaRPr lang="ca-ES" sz="1100" noProof="0" dirty="0">
                        <a:solidFill>
                          <a:srgbClr val="C00000"/>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rgbClr val="C00000"/>
                          </a:solidFill>
                          <a:effectLst/>
                          <a:latin typeface="Comic Sans MS" panose="030F0702030302020204" pitchFamily="66" charset="0"/>
                        </a:rPr>
                        <a:t>1038</a:t>
                      </a:r>
                      <a:endParaRPr lang="ca-ES" sz="1100" noProof="0" dirty="0">
                        <a:solidFill>
                          <a:srgbClr val="C00000"/>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400" b="1" noProof="0" dirty="0" smtClean="0">
                          <a:solidFill>
                            <a:srgbClr val="C00000"/>
                          </a:solidFill>
                          <a:effectLst/>
                          <a:latin typeface="Comic Sans MS" panose="030F0702030302020204" pitchFamily="66" charset="0"/>
                        </a:rPr>
                        <a:t>3272</a:t>
                      </a:r>
                      <a:endParaRPr lang="ca-ES" sz="1400" b="1" noProof="0" dirty="0">
                        <a:solidFill>
                          <a:srgbClr val="C00000"/>
                        </a:solidFill>
                        <a:effectLst/>
                        <a:latin typeface="Comic Sans MS" panose="030F0702030302020204" pitchFamily="66" charset="0"/>
                        <a:ea typeface="Calibri"/>
                        <a:cs typeface="Arial"/>
                      </a:endParaRPr>
                    </a:p>
                  </a:txBody>
                  <a:tcPr marL="68580" marR="68580" marT="0" marB="0"/>
                </a:tc>
              </a:tr>
              <a:tr h="309283">
                <a:tc>
                  <a:txBody>
                    <a:bodyPr/>
                    <a:lstStyle/>
                    <a:p>
                      <a:pPr algn="l" rtl="0">
                        <a:lnSpc>
                          <a:spcPct val="115000"/>
                        </a:lnSpc>
                        <a:spcAft>
                          <a:spcPts val="0"/>
                        </a:spcAft>
                      </a:pPr>
                      <a:r>
                        <a:rPr lang="ca-ES" sz="1400" noProof="0" dirty="0" smtClean="0">
                          <a:solidFill>
                            <a:srgbClr val="C00000"/>
                          </a:solidFill>
                          <a:effectLst/>
                          <a:latin typeface="Comic Sans MS" panose="030F0702030302020204" pitchFamily="66" charset="0"/>
                        </a:rPr>
                        <a:t>Romania</a:t>
                      </a:r>
                      <a:endParaRPr lang="ca-ES" sz="1400" noProof="0" dirty="0">
                        <a:solidFill>
                          <a:srgbClr val="C00000"/>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rgbClr val="C00000"/>
                          </a:solidFill>
                          <a:effectLst/>
                          <a:latin typeface="Comic Sans MS" panose="030F0702030302020204" pitchFamily="66" charset="0"/>
                        </a:rPr>
                        <a:t>1422</a:t>
                      </a:r>
                      <a:endParaRPr lang="ca-ES" sz="1100" noProof="0" dirty="0">
                        <a:solidFill>
                          <a:srgbClr val="C00000"/>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rgbClr val="C00000"/>
                          </a:solidFill>
                          <a:effectLst/>
                          <a:latin typeface="Comic Sans MS" panose="030F0702030302020204" pitchFamily="66" charset="0"/>
                        </a:rPr>
                        <a:t>1424</a:t>
                      </a:r>
                      <a:endParaRPr lang="ca-ES" sz="1100" noProof="0" dirty="0">
                        <a:solidFill>
                          <a:srgbClr val="C00000"/>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rgbClr val="C00000"/>
                          </a:solidFill>
                          <a:effectLst/>
                          <a:latin typeface="Comic Sans MS" panose="030F0702030302020204" pitchFamily="66" charset="0"/>
                        </a:rPr>
                        <a:t>1561</a:t>
                      </a:r>
                      <a:endParaRPr lang="ca-ES" sz="1100" noProof="0" dirty="0">
                        <a:solidFill>
                          <a:srgbClr val="C00000"/>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400" b="1" noProof="0" dirty="0" smtClean="0">
                          <a:solidFill>
                            <a:srgbClr val="C00000"/>
                          </a:solidFill>
                          <a:effectLst/>
                          <a:latin typeface="Comic Sans MS" panose="030F0702030302020204" pitchFamily="66" charset="0"/>
                        </a:rPr>
                        <a:t>4407</a:t>
                      </a:r>
                      <a:endParaRPr lang="ca-ES" sz="1400" b="1" noProof="0" dirty="0">
                        <a:solidFill>
                          <a:srgbClr val="C00000"/>
                        </a:solidFill>
                        <a:effectLst/>
                        <a:latin typeface="Comic Sans MS" panose="030F0702030302020204" pitchFamily="66" charset="0"/>
                        <a:ea typeface="Calibri"/>
                        <a:cs typeface="Arial"/>
                      </a:endParaRPr>
                    </a:p>
                  </a:txBody>
                  <a:tcPr marL="68580" marR="68580" marT="0" marB="0"/>
                </a:tc>
              </a:tr>
              <a:tr h="309283">
                <a:tc>
                  <a:txBody>
                    <a:bodyPr/>
                    <a:lstStyle/>
                    <a:p>
                      <a:pPr algn="l" rtl="0">
                        <a:lnSpc>
                          <a:spcPct val="115000"/>
                        </a:lnSpc>
                        <a:spcAft>
                          <a:spcPts val="0"/>
                        </a:spcAft>
                        <a:tabLst>
                          <a:tab pos="1215390" algn="r"/>
                        </a:tabLst>
                      </a:pPr>
                      <a:r>
                        <a:rPr lang="ca-ES" sz="1400" noProof="0" dirty="0" smtClean="0">
                          <a:solidFill>
                            <a:schemeClr val="accent4">
                              <a:lumMod val="20000"/>
                              <a:lumOff val="80000"/>
                            </a:schemeClr>
                          </a:solidFill>
                          <a:effectLst/>
                          <a:latin typeface="Comic Sans MS" panose="030F0702030302020204" pitchFamily="66" charset="0"/>
                        </a:rPr>
                        <a:t>Àfrica del Sud	</a:t>
                      </a:r>
                      <a:endParaRPr lang="ca-ES" sz="1400" noProof="0" dirty="0">
                        <a:solidFill>
                          <a:schemeClr val="accent4">
                            <a:lumMod val="20000"/>
                            <a:lumOff val="80000"/>
                          </a:schemeClr>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chemeClr val="tx1"/>
                          </a:solidFill>
                          <a:effectLst/>
                          <a:latin typeface="Comic Sans MS" panose="030F0702030302020204" pitchFamily="66" charset="0"/>
                        </a:rPr>
                        <a:t>1032</a:t>
                      </a:r>
                      <a:endParaRPr lang="ca-ES" sz="1100" noProof="0" dirty="0">
                        <a:solidFill>
                          <a:schemeClr val="tx1"/>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chemeClr val="tx1"/>
                          </a:solidFill>
                          <a:effectLst/>
                          <a:latin typeface="Comic Sans MS" panose="030F0702030302020204" pitchFamily="66" charset="0"/>
                        </a:rPr>
                        <a:t>1109</a:t>
                      </a:r>
                      <a:endParaRPr lang="ca-ES" sz="1100" noProof="0" dirty="0">
                        <a:solidFill>
                          <a:schemeClr val="tx1"/>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chemeClr val="tx1"/>
                          </a:solidFill>
                          <a:effectLst/>
                          <a:latin typeface="Comic Sans MS" panose="030F0702030302020204" pitchFamily="66" charset="0"/>
                        </a:rPr>
                        <a:t>1143</a:t>
                      </a:r>
                      <a:endParaRPr lang="ca-ES" sz="1100" noProof="0" dirty="0">
                        <a:solidFill>
                          <a:schemeClr val="tx1"/>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400" b="1" noProof="0" dirty="0" smtClean="0">
                          <a:solidFill>
                            <a:schemeClr val="tx1"/>
                          </a:solidFill>
                          <a:effectLst/>
                          <a:latin typeface="Comic Sans MS" panose="030F0702030302020204" pitchFamily="66" charset="0"/>
                        </a:rPr>
                        <a:t>3283</a:t>
                      </a:r>
                      <a:endParaRPr lang="ca-ES" sz="1400" b="1" noProof="0" dirty="0">
                        <a:solidFill>
                          <a:schemeClr val="tx1"/>
                        </a:solidFill>
                        <a:effectLst/>
                        <a:latin typeface="Comic Sans MS" panose="030F0702030302020204" pitchFamily="66" charset="0"/>
                        <a:ea typeface="Calibri"/>
                        <a:cs typeface="Arial"/>
                      </a:endParaRPr>
                    </a:p>
                  </a:txBody>
                  <a:tcPr marL="68580" marR="68580" marT="0" marB="0"/>
                </a:tc>
              </a:tr>
              <a:tr h="309283">
                <a:tc>
                  <a:txBody>
                    <a:bodyPr/>
                    <a:lstStyle/>
                    <a:p>
                      <a:pPr algn="l" rtl="0">
                        <a:lnSpc>
                          <a:spcPct val="115000"/>
                        </a:lnSpc>
                        <a:spcAft>
                          <a:spcPts val="0"/>
                        </a:spcAft>
                        <a:tabLst>
                          <a:tab pos="1215390" algn="r"/>
                        </a:tabLst>
                      </a:pPr>
                      <a:r>
                        <a:rPr lang="ca-ES" sz="1400" noProof="0" dirty="0" smtClean="0">
                          <a:solidFill>
                            <a:schemeClr val="accent4">
                              <a:lumMod val="20000"/>
                              <a:lumOff val="80000"/>
                            </a:schemeClr>
                          </a:solidFill>
                          <a:effectLst/>
                          <a:latin typeface="Comic Sans MS" panose="030F0702030302020204" pitchFamily="66" charset="0"/>
                        </a:rPr>
                        <a:t>Corea del Sud</a:t>
                      </a:r>
                      <a:endParaRPr lang="ca-ES" sz="1400" noProof="0" dirty="0">
                        <a:solidFill>
                          <a:schemeClr val="accent4">
                            <a:lumMod val="20000"/>
                            <a:lumOff val="80000"/>
                          </a:schemeClr>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chemeClr val="tx1"/>
                          </a:solidFill>
                          <a:effectLst/>
                          <a:latin typeface="Comic Sans MS" panose="030F0702030302020204" pitchFamily="66" charset="0"/>
                        </a:rPr>
                        <a:t>2323</a:t>
                      </a:r>
                      <a:endParaRPr lang="ca-ES" sz="1100" noProof="0" dirty="0">
                        <a:solidFill>
                          <a:schemeClr val="tx1"/>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chemeClr val="tx1"/>
                          </a:solidFill>
                          <a:effectLst/>
                          <a:latin typeface="Comic Sans MS" panose="030F0702030302020204" pitchFamily="66" charset="0"/>
                        </a:rPr>
                        <a:t>2323</a:t>
                      </a:r>
                      <a:endParaRPr lang="ca-ES" sz="1100" noProof="0" dirty="0">
                        <a:solidFill>
                          <a:schemeClr val="tx1"/>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chemeClr val="tx1"/>
                          </a:solidFill>
                          <a:effectLst/>
                          <a:latin typeface="Comic Sans MS" panose="030F0702030302020204" pitchFamily="66" charset="0"/>
                        </a:rPr>
                        <a:t>2607</a:t>
                      </a:r>
                      <a:endParaRPr lang="ca-ES" sz="1100" noProof="0" dirty="0">
                        <a:solidFill>
                          <a:schemeClr val="tx1"/>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400" b="1" noProof="0" dirty="0" smtClean="0">
                          <a:solidFill>
                            <a:schemeClr val="tx1"/>
                          </a:solidFill>
                          <a:effectLst/>
                          <a:latin typeface="Comic Sans MS" panose="030F0702030302020204" pitchFamily="66" charset="0"/>
                        </a:rPr>
                        <a:t>7253</a:t>
                      </a:r>
                      <a:endParaRPr lang="ca-ES" sz="1400" b="1" noProof="0" dirty="0">
                        <a:solidFill>
                          <a:schemeClr val="tx1"/>
                        </a:solidFill>
                        <a:effectLst/>
                        <a:latin typeface="Comic Sans MS" panose="030F0702030302020204" pitchFamily="66" charset="0"/>
                        <a:ea typeface="Calibri"/>
                        <a:cs typeface="Arial"/>
                      </a:endParaRPr>
                    </a:p>
                  </a:txBody>
                  <a:tcPr marL="68580" marR="68580" marT="0" marB="0"/>
                </a:tc>
              </a:tr>
              <a:tr h="309283">
                <a:tc>
                  <a:txBody>
                    <a:bodyPr/>
                    <a:lstStyle/>
                    <a:p>
                      <a:pPr algn="l" rtl="0">
                        <a:lnSpc>
                          <a:spcPct val="115000"/>
                        </a:lnSpc>
                        <a:spcAft>
                          <a:spcPts val="0"/>
                        </a:spcAft>
                        <a:tabLst>
                          <a:tab pos="1215390" algn="r"/>
                        </a:tabLst>
                      </a:pPr>
                      <a:r>
                        <a:rPr lang="ca-ES" sz="1400" noProof="0" dirty="0" smtClean="0">
                          <a:solidFill>
                            <a:srgbClr val="C00000"/>
                          </a:solidFill>
                          <a:effectLst/>
                          <a:latin typeface="Comic Sans MS" panose="030F0702030302020204" pitchFamily="66" charset="0"/>
                          <a:ea typeface="+mn-ea"/>
                          <a:cs typeface="+mn-cs"/>
                        </a:rPr>
                        <a:t>Catalunya</a:t>
                      </a:r>
                      <a:endParaRPr lang="ca-ES" sz="1400" noProof="0" dirty="0">
                        <a:solidFill>
                          <a:srgbClr val="C00000"/>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rgbClr val="C00000"/>
                          </a:solidFill>
                          <a:effectLst/>
                          <a:latin typeface="Comic Sans MS" panose="030F0702030302020204" pitchFamily="66" charset="0"/>
                        </a:rPr>
                        <a:t>1066</a:t>
                      </a:r>
                      <a:endParaRPr lang="ca-ES" sz="1100" noProof="0" dirty="0">
                        <a:solidFill>
                          <a:srgbClr val="C00000"/>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rgbClr val="C00000"/>
                          </a:solidFill>
                          <a:effectLst/>
                          <a:latin typeface="Comic Sans MS" panose="030F0702030302020204" pitchFamily="66" charset="0"/>
                        </a:rPr>
                        <a:t>1082</a:t>
                      </a:r>
                      <a:endParaRPr lang="ca-ES" sz="1100" noProof="0" dirty="0">
                        <a:solidFill>
                          <a:srgbClr val="C00000"/>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rgbClr val="C00000"/>
                          </a:solidFill>
                          <a:effectLst/>
                          <a:latin typeface="Comic Sans MS" panose="030F0702030302020204" pitchFamily="66" charset="0"/>
                        </a:rPr>
                        <a:t>1717</a:t>
                      </a:r>
                      <a:endParaRPr lang="ca-ES" sz="1100" noProof="0" dirty="0">
                        <a:solidFill>
                          <a:srgbClr val="C00000"/>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400" b="1" noProof="0" dirty="0" smtClean="0">
                          <a:solidFill>
                            <a:srgbClr val="C00000"/>
                          </a:solidFill>
                          <a:effectLst/>
                          <a:latin typeface="Comic Sans MS" panose="030F0702030302020204" pitchFamily="66" charset="0"/>
                        </a:rPr>
                        <a:t>3865</a:t>
                      </a:r>
                      <a:endParaRPr lang="ca-ES" sz="1400" b="1" noProof="0" dirty="0">
                        <a:solidFill>
                          <a:srgbClr val="C00000"/>
                        </a:solidFill>
                        <a:effectLst/>
                        <a:latin typeface="Comic Sans MS" panose="030F0702030302020204" pitchFamily="66" charset="0"/>
                        <a:ea typeface="Calibri"/>
                        <a:cs typeface="Arial"/>
                      </a:endParaRPr>
                    </a:p>
                  </a:txBody>
                  <a:tcPr marL="68580" marR="68580" marT="0" marB="0"/>
                </a:tc>
              </a:tr>
              <a:tr h="309283">
                <a:tc>
                  <a:txBody>
                    <a:bodyPr/>
                    <a:lstStyle/>
                    <a:p>
                      <a:pPr algn="l" rtl="0">
                        <a:lnSpc>
                          <a:spcPct val="115000"/>
                        </a:lnSpc>
                        <a:spcAft>
                          <a:spcPts val="0"/>
                        </a:spcAft>
                        <a:tabLst>
                          <a:tab pos="1215390" algn="r"/>
                        </a:tabLst>
                      </a:pPr>
                      <a:r>
                        <a:rPr lang="ca-ES" sz="1400" noProof="0" dirty="0" smtClean="0">
                          <a:solidFill>
                            <a:schemeClr val="accent4">
                              <a:lumMod val="20000"/>
                              <a:lumOff val="80000"/>
                            </a:schemeClr>
                          </a:solidFill>
                          <a:effectLst/>
                          <a:latin typeface="Comic Sans MS" panose="030F0702030302020204" pitchFamily="66" charset="0"/>
                        </a:rPr>
                        <a:t>Turquia</a:t>
                      </a:r>
                      <a:endParaRPr lang="ca-ES" sz="1400" noProof="0" dirty="0">
                        <a:solidFill>
                          <a:schemeClr val="accent4">
                            <a:lumMod val="20000"/>
                            <a:lumOff val="80000"/>
                          </a:schemeClr>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chemeClr val="tx1"/>
                          </a:solidFill>
                          <a:effectLst/>
                          <a:latin typeface="Comic Sans MS" panose="030F0702030302020204" pitchFamily="66" charset="0"/>
                        </a:rPr>
                        <a:t>1045</a:t>
                      </a:r>
                      <a:endParaRPr lang="ca-ES" sz="1100" noProof="0" dirty="0">
                        <a:solidFill>
                          <a:schemeClr val="tx1"/>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chemeClr val="tx1"/>
                          </a:solidFill>
                          <a:effectLst/>
                          <a:latin typeface="Comic Sans MS" panose="030F0702030302020204" pitchFamily="66" charset="0"/>
                        </a:rPr>
                        <a:t>1079</a:t>
                      </a:r>
                      <a:endParaRPr lang="ca-ES" sz="1100" noProof="0" dirty="0">
                        <a:solidFill>
                          <a:schemeClr val="tx1"/>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100" noProof="0" dirty="0" smtClean="0">
                          <a:solidFill>
                            <a:schemeClr val="tx1"/>
                          </a:solidFill>
                          <a:effectLst/>
                          <a:latin typeface="Comic Sans MS" panose="030F0702030302020204" pitchFamily="66" charset="0"/>
                        </a:rPr>
                        <a:t>1029</a:t>
                      </a:r>
                      <a:endParaRPr lang="ca-ES" sz="1100" noProof="0" dirty="0">
                        <a:solidFill>
                          <a:schemeClr val="tx1"/>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1400" b="1" noProof="0" dirty="0" smtClean="0">
                          <a:solidFill>
                            <a:schemeClr val="tx1"/>
                          </a:solidFill>
                          <a:effectLst/>
                          <a:latin typeface="Comic Sans MS" panose="030F0702030302020204" pitchFamily="66" charset="0"/>
                        </a:rPr>
                        <a:t>3153</a:t>
                      </a:r>
                      <a:endParaRPr lang="ca-ES" sz="1400" b="1" noProof="0" dirty="0">
                        <a:solidFill>
                          <a:schemeClr val="tx1"/>
                        </a:solidFill>
                        <a:effectLst/>
                        <a:latin typeface="Comic Sans MS" panose="030F0702030302020204" pitchFamily="66" charset="0"/>
                        <a:ea typeface="Calibri"/>
                        <a:cs typeface="Arial"/>
                      </a:endParaRPr>
                    </a:p>
                  </a:txBody>
                  <a:tcPr marL="68580" marR="68580" marT="0" marB="0"/>
                </a:tc>
              </a:tr>
              <a:tr h="309283">
                <a:tc>
                  <a:txBody>
                    <a:bodyPr/>
                    <a:lstStyle/>
                    <a:p>
                      <a:pPr algn="l" rtl="0">
                        <a:lnSpc>
                          <a:spcPct val="115000"/>
                        </a:lnSpc>
                        <a:spcAft>
                          <a:spcPts val="0"/>
                        </a:spcAft>
                        <a:tabLst>
                          <a:tab pos="1215390" algn="r"/>
                        </a:tabLst>
                      </a:pPr>
                      <a:r>
                        <a:rPr lang="ca-ES" sz="2000" b="1" noProof="0" dirty="0" smtClean="0">
                          <a:solidFill>
                            <a:schemeClr val="bg1"/>
                          </a:solidFill>
                          <a:effectLst/>
                          <a:latin typeface="Comic Sans MS" panose="030F0702030302020204" pitchFamily="66" charset="0"/>
                        </a:rPr>
                        <a:t>Total</a:t>
                      </a:r>
                      <a:endParaRPr lang="ca-ES" sz="2000" b="1" noProof="0" dirty="0">
                        <a:solidFill>
                          <a:schemeClr val="bg1"/>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2000" b="0" noProof="0" dirty="0" smtClean="0">
                          <a:solidFill>
                            <a:schemeClr val="tx1"/>
                          </a:solidFill>
                          <a:effectLst/>
                          <a:latin typeface="Comic Sans MS" panose="030F0702030302020204" pitchFamily="66" charset="0"/>
                        </a:rPr>
                        <a:t>17598</a:t>
                      </a:r>
                      <a:endParaRPr lang="ca-ES" sz="2000" b="0" noProof="0" dirty="0">
                        <a:solidFill>
                          <a:schemeClr val="tx1"/>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2000" b="0" noProof="0" dirty="0" smtClean="0">
                          <a:solidFill>
                            <a:schemeClr val="tx1"/>
                          </a:solidFill>
                          <a:effectLst/>
                          <a:latin typeface="Comic Sans MS" panose="030F0702030302020204" pitchFamily="66" charset="0"/>
                        </a:rPr>
                        <a:t>17762</a:t>
                      </a:r>
                      <a:endParaRPr lang="ca-ES" sz="2000" b="0" noProof="0" dirty="0">
                        <a:solidFill>
                          <a:schemeClr val="tx1"/>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2000" b="0" noProof="0" dirty="0" smtClean="0">
                          <a:solidFill>
                            <a:schemeClr val="tx1"/>
                          </a:solidFill>
                          <a:effectLst/>
                          <a:latin typeface="Comic Sans MS" panose="030F0702030302020204" pitchFamily="66" charset="0"/>
                        </a:rPr>
                        <a:t>18691</a:t>
                      </a:r>
                      <a:endParaRPr lang="ca-ES" sz="2000" b="0" noProof="0" dirty="0">
                        <a:solidFill>
                          <a:schemeClr val="tx1"/>
                        </a:solidFill>
                        <a:effectLst/>
                        <a:latin typeface="Comic Sans MS" panose="030F0702030302020204" pitchFamily="66" charset="0"/>
                        <a:ea typeface="Calibri"/>
                        <a:cs typeface="Arial"/>
                      </a:endParaRPr>
                    </a:p>
                  </a:txBody>
                  <a:tcPr marL="68580" marR="68580" marT="0" marB="0"/>
                </a:tc>
                <a:tc>
                  <a:txBody>
                    <a:bodyPr/>
                    <a:lstStyle/>
                    <a:p>
                      <a:pPr algn="ctr" rtl="0">
                        <a:lnSpc>
                          <a:spcPct val="115000"/>
                        </a:lnSpc>
                        <a:spcAft>
                          <a:spcPts val="0"/>
                        </a:spcAft>
                      </a:pPr>
                      <a:r>
                        <a:rPr lang="ca-ES" sz="2000" b="1" noProof="0" dirty="0" smtClean="0">
                          <a:solidFill>
                            <a:schemeClr val="tx1"/>
                          </a:solidFill>
                          <a:effectLst/>
                          <a:latin typeface="Comic Sans MS" panose="030F0702030302020204" pitchFamily="66" charset="0"/>
                        </a:rPr>
                        <a:t>54051</a:t>
                      </a:r>
                      <a:endParaRPr lang="ca-ES" sz="2000" b="1" noProof="0" dirty="0">
                        <a:solidFill>
                          <a:schemeClr val="tx1"/>
                        </a:solidFill>
                        <a:effectLst/>
                        <a:latin typeface="Comic Sans MS" panose="030F0702030302020204" pitchFamily="66" charset="0"/>
                        <a:ea typeface="Calibri"/>
                        <a:cs typeface="Arial"/>
                      </a:endParaRPr>
                    </a:p>
                  </a:txBody>
                  <a:tcPr marL="68580" marR="68580" marT="0" marB="0"/>
                </a:tc>
              </a:tr>
            </a:tbl>
          </a:graphicData>
        </a:graphic>
      </p:graphicFrame>
      <p:sp>
        <p:nvSpPr>
          <p:cNvPr id="5" name="Rectangle 1"/>
          <p:cNvSpPr>
            <a:spLocks noChangeArrowheads="1"/>
          </p:cNvSpPr>
          <p:nvPr/>
        </p:nvSpPr>
        <p:spPr bwMode="auto">
          <a:xfrm>
            <a:off x="323528" y="70996"/>
            <a:ext cx="8496944" cy="1077218"/>
          </a:xfrm>
          <a:prstGeom prst="rect">
            <a:avLst/>
          </a:prstGeom>
          <a:solidFill>
            <a:srgbClr val="92D050"/>
          </a:solidFill>
          <a:ln>
            <a:noFill/>
          </a:ln>
          <a:effectLst/>
          <a:extLst/>
        </p:spPr>
        <p:txBody>
          <a:bodyPr vert="horz" wrap="square" lIns="91440" tIns="45720" rIns="91440" bIns="45720" numCol="1" anchor="ctr" anchorCtr="0" compatLnSpc="1">
            <a:prstTxWarp prst="textNoShape">
              <a:avLst/>
            </a:prstTxWarp>
            <a:spAutoFit/>
          </a:bodyPr>
          <a:lstStyle>
            <a:lvl1pPr>
              <a:tabLst>
                <a:tab pos="1216025" algn="r"/>
              </a:tabLst>
              <a:defRPr>
                <a:solidFill>
                  <a:schemeClr val="tx1"/>
                </a:solidFill>
                <a:latin typeface="Arial" pitchFamily="34" charset="0"/>
                <a:cs typeface="Arial" pitchFamily="34" charset="0"/>
              </a:defRPr>
            </a:lvl1pPr>
            <a:lvl2pPr>
              <a:tabLst>
                <a:tab pos="1216025" algn="r"/>
              </a:tabLst>
              <a:defRPr>
                <a:solidFill>
                  <a:schemeClr val="tx1"/>
                </a:solidFill>
                <a:latin typeface="Arial" pitchFamily="34" charset="0"/>
                <a:cs typeface="Arial" pitchFamily="34" charset="0"/>
              </a:defRPr>
            </a:lvl2pPr>
            <a:lvl3pPr>
              <a:tabLst>
                <a:tab pos="1216025" algn="r"/>
              </a:tabLst>
              <a:defRPr>
                <a:solidFill>
                  <a:schemeClr val="tx1"/>
                </a:solidFill>
                <a:latin typeface="Arial" pitchFamily="34" charset="0"/>
                <a:cs typeface="Arial" pitchFamily="34" charset="0"/>
              </a:defRPr>
            </a:lvl3pPr>
            <a:lvl4pPr>
              <a:tabLst>
                <a:tab pos="1216025" algn="r"/>
              </a:tabLst>
              <a:defRPr>
                <a:solidFill>
                  <a:schemeClr val="tx1"/>
                </a:solidFill>
                <a:latin typeface="Arial" pitchFamily="34" charset="0"/>
                <a:cs typeface="Arial" pitchFamily="34" charset="0"/>
              </a:defRPr>
            </a:lvl4pPr>
            <a:lvl5pPr>
              <a:tabLst>
                <a:tab pos="1216025" algn="r"/>
              </a:tabLst>
              <a:defRPr>
                <a:solidFill>
                  <a:schemeClr val="tx1"/>
                </a:solidFill>
                <a:latin typeface="Arial" pitchFamily="34" charset="0"/>
                <a:cs typeface="Arial" pitchFamily="34" charset="0"/>
              </a:defRPr>
            </a:lvl5pPr>
            <a:lvl6pPr fontAlgn="base">
              <a:spcBef>
                <a:spcPct val="0"/>
              </a:spcBef>
              <a:spcAft>
                <a:spcPct val="0"/>
              </a:spcAft>
              <a:tabLst>
                <a:tab pos="1216025" algn="r"/>
              </a:tabLst>
              <a:defRPr>
                <a:solidFill>
                  <a:schemeClr val="tx1"/>
                </a:solidFill>
                <a:latin typeface="Arial" pitchFamily="34" charset="0"/>
                <a:cs typeface="Arial" pitchFamily="34" charset="0"/>
              </a:defRPr>
            </a:lvl6pPr>
            <a:lvl7pPr fontAlgn="base">
              <a:spcBef>
                <a:spcPct val="0"/>
              </a:spcBef>
              <a:spcAft>
                <a:spcPct val="0"/>
              </a:spcAft>
              <a:tabLst>
                <a:tab pos="1216025" algn="r"/>
              </a:tabLst>
              <a:defRPr>
                <a:solidFill>
                  <a:schemeClr val="tx1"/>
                </a:solidFill>
                <a:latin typeface="Arial" pitchFamily="34" charset="0"/>
                <a:cs typeface="Arial" pitchFamily="34" charset="0"/>
              </a:defRPr>
            </a:lvl7pPr>
            <a:lvl8pPr fontAlgn="base">
              <a:spcBef>
                <a:spcPct val="0"/>
              </a:spcBef>
              <a:spcAft>
                <a:spcPct val="0"/>
              </a:spcAft>
              <a:tabLst>
                <a:tab pos="1216025" algn="r"/>
              </a:tabLst>
              <a:defRPr>
                <a:solidFill>
                  <a:schemeClr val="tx1"/>
                </a:solidFill>
                <a:latin typeface="Arial" pitchFamily="34" charset="0"/>
                <a:cs typeface="Arial" pitchFamily="34" charset="0"/>
              </a:defRPr>
            </a:lvl8pPr>
            <a:lvl9pPr fontAlgn="base">
              <a:spcBef>
                <a:spcPct val="0"/>
              </a:spcBef>
              <a:spcAft>
                <a:spcPct val="0"/>
              </a:spcAft>
              <a:tabLst>
                <a:tab pos="1216025" algn="r"/>
              </a:tabLst>
              <a:defRPr>
                <a:solidFill>
                  <a:schemeClr val="tx1"/>
                </a:solidFill>
                <a:latin typeface="Arial" pitchFamily="34" charset="0"/>
                <a:cs typeface="Arial"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tab pos="1216025" algn="r"/>
              </a:tabLst>
            </a:pPr>
            <a:r>
              <a:rPr kumimoji="0" lang="ca-ES" altLang="en-US" sz="3200" b="1" i="0" u="none" strike="noStrike" cap="none" normalizeH="0" baseline="0" dirty="0" smtClean="0">
                <a:ln>
                  <a:noFill/>
                </a:ln>
                <a:solidFill>
                  <a:schemeClr val="accent3">
                    <a:lumMod val="50000"/>
                  </a:schemeClr>
                </a:solidFill>
                <a:latin typeface="Comic Sans MS" panose="030F0702030302020204" pitchFamily="66" charset="0"/>
                <a:ea typeface="Calibri" pitchFamily="34" charset="0"/>
              </a:rPr>
              <a:t>Participants a la recerca complerta 2013-2014: mostres representatives</a:t>
            </a:r>
            <a:endParaRPr kumimoji="0" lang="ca-ES" altLang="en-US" sz="3200" b="1" i="0" u="none" strike="noStrike" cap="none" normalizeH="0" baseline="0" dirty="0" smtClean="0">
              <a:ln>
                <a:noFill/>
              </a:ln>
              <a:solidFill>
                <a:schemeClr val="accent3">
                  <a:lumMod val="50000"/>
                </a:schemeClr>
              </a:solidFill>
              <a:latin typeface="Comic Sans MS" panose="030F0702030302020204" pitchFamily="66" charset="0"/>
            </a:endParaRPr>
          </a:p>
        </p:txBody>
      </p:sp>
      <p:sp>
        <p:nvSpPr>
          <p:cNvPr id="6" name="5 Elipse"/>
          <p:cNvSpPr/>
          <p:nvPr/>
        </p:nvSpPr>
        <p:spPr>
          <a:xfrm>
            <a:off x="7092280" y="6451023"/>
            <a:ext cx="97680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6231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348880"/>
            <a:ext cx="6426460" cy="720080"/>
          </a:xfrm>
        </p:spPr>
        <p:txBody>
          <a:bodyPr/>
          <a:lstStyle/>
          <a:p>
            <a:pPr rtl="0"/>
            <a:r>
              <a:rPr lang="ca-ES" sz="3200" b="1" dirty="0" smtClean="0">
                <a:solidFill>
                  <a:schemeClr val="accent3">
                    <a:lumMod val="50000"/>
                  </a:schemeClr>
                </a:solidFill>
                <a:latin typeface="Comic Sans MS" panose="030F0702030302020204" pitchFamily="66" charset="0"/>
                <a:cs typeface="Aharoni" panose="02010803020104030203" pitchFamily="2" charset="-79"/>
              </a:rPr>
              <a:t>Resultats a Catalunya</a:t>
            </a:r>
            <a:endParaRPr lang="ca-ES" sz="3200" b="1" dirty="0">
              <a:solidFill>
                <a:schemeClr val="accent3">
                  <a:lumMod val="50000"/>
                </a:schemeClr>
              </a:solidFill>
              <a:latin typeface="Comic Sans MS" panose="030F0702030302020204" pitchFamily="66" charset="0"/>
              <a:cs typeface="Aharoni" panose="02010803020104030203" pitchFamily="2" charset="-79"/>
            </a:endParaRPr>
          </a:p>
        </p:txBody>
      </p:sp>
      <p:pic>
        <p:nvPicPr>
          <p:cNvPr id="4" name="Bild 3"/>
          <p:cNvPicPr>
            <a:picLocks noChangeAspect="1" noChangeArrowheads="1"/>
          </p:cNvPicPr>
          <p:nvPr/>
        </p:nvPicPr>
        <p:blipFill>
          <a:blip r:embed="rId2" cstate="print"/>
          <a:srcRect/>
          <a:stretch>
            <a:fillRect/>
          </a:stretch>
        </p:blipFill>
        <p:spPr bwMode="auto">
          <a:xfrm>
            <a:off x="72008" y="6165304"/>
            <a:ext cx="4283968" cy="692696"/>
          </a:xfrm>
          <a:prstGeom prst="rect">
            <a:avLst/>
          </a:prstGeom>
          <a:noFill/>
          <a:ln w="9525">
            <a:noFill/>
            <a:miter lim="800000"/>
            <a:headEnd/>
            <a:tailEnd/>
          </a:ln>
        </p:spPr>
      </p:pic>
      <p:pic>
        <p:nvPicPr>
          <p:cNvPr id="5" name="Picture 4" descr="C:\Users\tamar\Documents\children's well being\Jacobs\JF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165304"/>
            <a:ext cx="1763688" cy="692696"/>
          </a:xfrm>
          <a:prstGeom prst="rect">
            <a:avLst/>
          </a:prstGeom>
          <a:noFill/>
          <a:ln>
            <a:noFill/>
          </a:ln>
        </p:spPr>
      </p:pic>
    </p:spTree>
    <p:extLst>
      <p:ext uri="{BB962C8B-B14F-4D97-AF65-F5344CB8AC3E}">
        <p14:creationId xmlns:p14="http://schemas.microsoft.com/office/powerpoint/2010/main" val="2785535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idx="4294967295"/>
          </p:nvPr>
        </p:nvSpPr>
        <p:spPr>
          <a:xfrm>
            <a:off x="457200" y="274638"/>
            <a:ext cx="8363272" cy="1143000"/>
          </a:xfrm>
          <a:solidFill>
            <a:srgbClr val="92D050"/>
          </a:solidFill>
        </p:spPr>
        <p:txBody>
          <a:bodyPr/>
          <a:lstStyle/>
          <a:p>
            <a:pPr eaLnBrk="1" hangingPunct="1">
              <a:defRPr/>
            </a:pPr>
            <a:r>
              <a:rPr lang="ca-ES" altLang="ca-ES" sz="3200" b="1" dirty="0" smtClean="0">
                <a:solidFill>
                  <a:schemeClr val="accent3">
                    <a:lumMod val="50000"/>
                  </a:schemeClr>
                </a:solidFill>
                <a:latin typeface="Comic Sans MS" pitchFamily="66" charset="0"/>
              </a:rPr>
              <a:t>Dades subjectives macro-socials </a:t>
            </a:r>
            <a:br>
              <a:rPr lang="ca-ES" altLang="ca-ES" sz="3200" b="1" dirty="0" smtClean="0">
                <a:solidFill>
                  <a:schemeClr val="accent3">
                    <a:lumMod val="50000"/>
                  </a:schemeClr>
                </a:solidFill>
                <a:latin typeface="Comic Sans MS" pitchFamily="66" charset="0"/>
              </a:rPr>
            </a:br>
            <a:r>
              <a:rPr lang="ca-ES" altLang="ca-ES" sz="3200" b="1" dirty="0" smtClean="0">
                <a:solidFill>
                  <a:schemeClr val="accent3">
                    <a:lumMod val="50000"/>
                  </a:schemeClr>
                </a:solidFill>
                <a:latin typeface="Comic Sans MS" pitchFamily="66" charset="0"/>
              </a:rPr>
              <a:t>d’adults?</a:t>
            </a:r>
          </a:p>
        </p:txBody>
      </p:sp>
      <p:sp>
        <p:nvSpPr>
          <p:cNvPr id="234499" name="Rectangle 3"/>
          <p:cNvSpPr>
            <a:spLocks noGrp="1" noChangeArrowheads="1"/>
          </p:cNvSpPr>
          <p:nvPr>
            <p:ph type="body" idx="4294967295"/>
          </p:nvPr>
        </p:nvSpPr>
        <p:spPr>
          <a:xfrm>
            <a:off x="457201" y="1772815"/>
            <a:ext cx="7931224" cy="4536505"/>
          </a:xfrm>
          <a:solidFill>
            <a:srgbClr val="A7FFA9">
              <a:alpha val="50000"/>
            </a:srgbClr>
          </a:solidFill>
        </p:spPr>
        <p:txBody>
          <a:bodyPr>
            <a:noAutofit/>
          </a:bodyPr>
          <a:lstStyle/>
          <a:p>
            <a:pPr marL="360000" eaLnBrk="1" hangingPunct="1">
              <a:lnSpc>
                <a:spcPct val="110000"/>
              </a:lnSpc>
              <a:spcBef>
                <a:spcPts val="0"/>
              </a:spcBef>
              <a:buClr>
                <a:schemeClr val="accent3">
                  <a:lumMod val="50000"/>
                </a:schemeClr>
              </a:buClr>
              <a:defRPr/>
            </a:pPr>
            <a:r>
              <a:rPr lang="ca-ES" altLang="ca-ES" dirty="0" smtClean="0">
                <a:effectLst>
                  <a:outerShdw blurRad="38100" dist="38100" dir="2700000" algn="tl">
                    <a:srgbClr val="FFFFFF"/>
                  </a:outerShdw>
                </a:effectLst>
                <a:latin typeface="Comic Sans MS" pitchFamily="66" charset="0"/>
              </a:rPr>
              <a:t>La informació (subjectiva) proporcionada pels </a:t>
            </a:r>
            <a:r>
              <a:rPr lang="ca-ES" altLang="ca-ES" dirty="0" smtClean="0">
                <a:solidFill>
                  <a:srgbClr val="FF3300"/>
                </a:solidFill>
                <a:effectLst>
                  <a:outerShdw blurRad="38100" dist="38100" dir="2700000" algn="tl">
                    <a:srgbClr val="000000"/>
                  </a:outerShdw>
                </a:effectLst>
                <a:latin typeface="Comic Sans MS" pitchFamily="66" charset="0"/>
              </a:rPr>
              <a:t>adults</a:t>
            </a:r>
            <a:r>
              <a:rPr lang="ca-ES" altLang="ca-ES" dirty="0" smtClean="0">
                <a:effectLst>
                  <a:outerShdw blurRad="38100" dist="38100" dir="2700000" algn="tl">
                    <a:srgbClr val="FFFFFF"/>
                  </a:outerShdw>
                </a:effectLst>
                <a:latin typeface="Comic Sans MS" pitchFamily="66" charset="0"/>
              </a:rPr>
              <a:t> pot tenir alguna rellevància a nivell macro-social?</a:t>
            </a:r>
          </a:p>
          <a:p>
            <a:pPr marL="360000" eaLnBrk="1" hangingPunct="1">
              <a:lnSpc>
                <a:spcPct val="110000"/>
              </a:lnSpc>
              <a:spcBef>
                <a:spcPts val="0"/>
              </a:spcBef>
              <a:buClr>
                <a:schemeClr val="accent3">
                  <a:lumMod val="50000"/>
                </a:schemeClr>
              </a:buClr>
              <a:defRPr/>
            </a:pPr>
            <a:r>
              <a:rPr lang="ca-ES" altLang="ca-ES" dirty="0" smtClean="0">
                <a:effectLst>
                  <a:outerShdw blurRad="38100" dist="38100" dir="2700000" algn="tl">
                    <a:srgbClr val="FFFFFF"/>
                  </a:outerShdw>
                </a:effectLst>
                <a:latin typeface="Comic Sans MS" pitchFamily="66" charset="0"/>
              </a:rPr>
              <a:t>Els indicadors subjectius basats en dades proporcionades per </a:t>
            </a:r>
            <a:r>
              <a:rPr lang="ca-ES" altLang="ca-ES" dirty="0" smtClean="0">
                <a:solidFill>
                  <a:srgbClr val="FF3300"/>
                </a:solidFill>
                <a:effectLst>
                  <a:outerShdw blurRad="38100" dist="38100" dir="2700000" algn="tl">
                    <a:srgbClr val="000000"/>
                  </a:outerShdw>
                </a:effectLst>
                <a:latin typeface="Comic Sans MS" pitchFamily="66" charset="0"/>
              </a:rPr>
              <a:t>adults </a:t>
            </a:r>
            <a:r>
              <a:rPr lang="ca-ES" altLang="ca-ES" dirty="0" smtClean="0">
                <a:effectLst>
                  <a:outerShdw blurRad="38100" dist="38100" dir="2700000" algn="tl">
                    <a:srgbClr val="FFFFFF"/>
                  </a:outerShdw>
                </a:effectLst>
                <a:latin typeface="Comic Sans MS" pitchFamily="66" charset="0"/>
              </a:rPr>
              <a:t>són vàlids i fiables?</a:t>
            </a:r>
          </a:p>
          <a:p>
            <a:pPr marL="360000" eaLnBrk="1" hangingPunct="1">
              <a:lnSpc>
                <a:spcPct val="110000"/>
              </a:lnSpc>
              <a:spcBef>
                <a:spcPts val="0"/>
              </a:spcBef>
              <a:buClr>
                <a:schemeClr val="accent3">
                  <a:lumMod val="50000"/>
                </a:schemeClr>
              </a:buClr>
              <a:defRPr/>
            </a:pPr>
            <a:r>
              <a:rPr lang="ca-ES" altLang="ca-ES" dirty="0" smtClean="0">
                <a:effectLst>
                  <a:outerShdw blurRad="38100" dist="38100" dir="2700000" algn="tl">
                    <a:srgbClr val="FFFFFF"/>
                  </a:outerShdw>
                </a:effectLst>
                <a:latin typeface="Comic Sans MS" pitchFamily="66" charset="0"/>
              </a:rPr>
              <a:t>Hauríem de recopilar sistemàticament algun tipus de dades auto-informades pels </a:t>
            </a:r>
            <a:r>
              <a:rPr lang="ca-ES" altLang="ca-ES" dirty="0" smtClean="0">
                <a:solidFill>
                  <a:srgbClr val="FF3300"/>
                </a:solidFill>
                <a:effectLst>
                  <a:outerShdw blurRad="38100" dist="38100" dir="2700000" algn="tl">
                    <a:srgbClr val="000000"/>
                  </a:outerShdw>
                </a:effectLst>
                <a:latin typeface="Comic Sans MS" pitchFamily="66" charset="0"/>
              </a:rPr>
              <a:t>adults</a:t>
            </a:r>
            <a:r>
              <a:rPr lang="ca-ES" altLang="ca-ES" dirty="0" smtClean="0">
                <a:effectLst>
                  <a:outerShdw blurRad="38100" dist="38100" dir="2700000" algn="tl">
                    <a:srgbClr val="FFFFFF"/>
                  </a:outerShdw>
                </a:effectLst>
                <a:latin typeface="Comic Sans MS" pitchFamily="66" charset="0"/>
              </a:rPr>
              <a:t> per comprendre millor algunes dinàmiques socials i canvis socials? </a:t>
            </a:r>
          </a:p>
          <a:p>
            <a:pPr marL="360000" eaLnBrk="1" hangingPunct="1">
              <a:lnSpc>
                <a:spcPct val="110000"/>
              </a:lnSpc>
              <a:spcBef>
                <a:spcPts val="0"/>
              </a:spcBef>
              <a:buClr>
                <a:schemeClr val="accent3">
                  <a:lumMod val="50000"/>
                </a:schemeClr>
              </a:buClr>
              <a:defRPr/>
            </a:pPr>
            <a:r>
              <a:rPr lang="ca-ES" altLang="ca-ES" dirty="0" smtClean="0">
                <a:effectLst>
                  <a:outerShdw blurRad="38100" dist="38100" dir="2700000" algn="tl">
                    <a:srgbClr val="FFFFFF"/>
                  </a:outerShdw>
                </a:effectLst>
                <a:latin typeface="Comic Sans MS" pitchFamily="66" charset="0"/>
              </a:rPr>
              <a:t>Aquest tipus de dades dels </a:t>
            </a:r>
            <a:r>
              <a:rPr lang="ca-ES" altLang="ca-ES" dirty="0" smtClean="0">
                <a:solidFill>
                  <a:srgbClr val="FF3300"/>
                </a:solidFill>
                <a:effectLst>
                  <a:outerShdw blurRad="38100" dist="38100" dir="2700000" algn="tl">
                    <a:srgbClr val="000000"/>
                  </a:outerShdw>
                </a:effectLst>
                <a:latin typeface="Comic Sans MS" pitchFamily="66" charset="0"/>
              </a:rPr>
              <a:t>adults </a:t>
            </a:r>
            <a:r>
              <a:rPr lang="ca-ES" altLang="ca-ES" dirty="0" smtClean="0">
                <a:effectLst>
                  <a:outerShdw blurRad="38100" dist="38100" dir="2700000" algn="tl">
                    <a:srgbClr val="FFFFFF"/>
                  </a:outerShdw>
                </a:effectLst>
                <a:latin typeface="Comic Sans MS" pitchFamily="66" charset="0"/>
              </a:rPr>
              <a:t>podrien ser útils per prendre decisions polítiques? </a:t>
            </a:r>
          </a:p>
          <a:p>
            <a:pPr marL="360000" eaLnBrk="1" hangingPunct="1">
              <a:lnSpc>
                <a:spcPct val="110000"/>
              </a:lnSpc>
              <a:spcBef>
                <a:spcPts val="0"/>
              </a:spcBef>
              <a:buClr>
                <a:schemeClr val="accent3">
                  <a:lumMod val="50000"/>
                </a:schemeClr>
              </a:buClr>
              <a:defRPr/>
            </a:pPr>
            <a:r>
              <a:rPr lang="ca-ES" altLang="ca-ES" dirty="0" smtClean="0">
                <a:effectLst>
                  <a:outerShdw blurRad="38100" dist="38100" dir="2700000" algn="tl">
                    <a:srgbClr val="FFFFFF"/>
                  </a:outerShdw>
                </a:effectLst>
                <a:latin typeface="Comic Sans MS" pitchFamily="66" charset="0"/>
              </a:rPr>
              <a:t>Quina mena d’indicadors subjectius confeccionats amb dades proporcionades per </a:t>
            </a:r>
            <a:r>
              <a:rPr lang="ca-ES" altLang="ca-ES" dirty="0" smtClean="0">
                <a:solidFill>
                  <a:srgbClr val="FF3300"/>
                </a:solidFill>
                <a:effectLst>
                  <a:outerShdw blurRad="38100" dist="38100" dir="2700000" algn="tl">
                    <a:srgbClr val="000000"/>
                  </a:outerShdw>
                </a:effectLst>
                <a:latin typeface="Comic Sans MS" pitchFamily="66" charset="0"/>
              </a:rPr>
              <a:t>adults </a:t>
            </a:r>
            <a:r>
              <a:rPr lang="ca-ES" altLang="ca-ES" dirty="0" smtClean="0">
                <a:effectLst>
                  <a:outerShdw blurRad="38100" dist="38100" dir="2700000" algn="tl">
                    <a:srgbClr val="FFFFFF"/>
                  </a:outerShdw>
                </a:effectLst>
                <a:latin typeface="Comic Sans MS" pitchFamily="66" charset="0"/>
              </a:rPr>
              <a:t>serien els de més interès?</a:t>
            </a:r>
            <a:endParaRPr lang="ca-ES" altLang="ca-ES" dirty="0">
              <a:effectLst>
                <a:outerShdw blurRad="38100" dist="38100" dir="2700000" algn="tl">
                  <a:srgbClr val="FFFFFF"/>
                </a:outerShdw>
              </a:effectLst>
              <a:latin typeface="Comic Sans MS" pitchFamily="66" charset="0"/>
            </a:endParaRPr>
          </a:p>
        </p:txBody>
      </p:sp>
    </p:spTree>
    <p:extLst>
      <p:ext uri="{BB962C8B-B14F-4D97-AF65-F5344CB8AC3E}">
        <p14:creationId xmlns:p14="http://schemas.microsoft.com/office/powerpoint/2010/main" val="42861940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706090"/>
          </a:xfrm>
          <a:solidFill>
            <a:srgbClr val="92D050"/>
          </a:solidFill>
        </p:spPr>
        <p:txBody>
          <a:bodyPr>
            <a:normAutofit/>
          </a:bodyPr>
          <a:lstStyle/>
          <a:p>
            <a:pPr rtl="0"/>
            <a:r>
              <a:rPr lang="ca-ES" sz="3200" b="1" dirty="0" smtClean="0">
                <a:solidFill>
                  <a:schemeClr val="accent3">
                    <a:lumMod val="50000"/>
                  </a:schemeClr>
                </a:solidFill>
                <a:latin typeface="Comic Sans MS" panose="030F0702030302020204" pitchFamily="66" charset="0"/>
                <a:cs typeface="Aharoni" panose="02010803020104030203" pitchFamily="2" charset="-79"/>
              </a:rPr>
              <a:t>Mostra recollida</a:t>
            </a:r>
            <a:endParaRPr lang="ca-ES" sz="3200" b="1" dirty="0">
              <a:solidFill>
                <a:schemeClr val="accent3">
                  <a:lumMod val="50000"/>
                </a:schemeClr>
              </a:solidFill>
              <a:latin typeface="Comic Sans MS" panose="030F0702030302020204" pitchFamily="66" charset="0"/>
              <a:cs typeface="Aharoni" panose="02010803020104030203" pitchFamily="2" charset="-79"/>
            </a:endParaRPr>
          </a:p>
        </p:txBody>
      </p:sp>
      <p:pic>
        <p:nvPicPr>
          <p:cNvPr id="4" name="Bild 3"/>
          <p:cNvPicPr>
            <a:picLocks noChangeAspect="1" noChangeArrowheads="1"/>
          </p:cNvPicPr>
          <p:nvPr/>
        </p:nvPicPr>
        <p:blipFill>
          <a:blip r:embed="rId2" cstate="print"/>
          <a:srcRect/>
          <a:stretch>
            <a:fillRect/>
          </a:stretch>
        </p:blipFill>
        <p:spPr bwMode="auto">
          <a:xfrm>
            <a:off x="72008" y="6165304"/>
            <a:ext cx="4283968" cy="692696"/>
          </a:xfrm>
          <a:prstGeom prst="rect">
            <a:avLst/>
          </a:prstGeom>
          <a:noFill/>
          <a:ln w="9525">
            <a:noFill/>
            <a:miter lim="800000"/>
            <a:headEnd/>
            <a:tailEnd/>
          </a:ln>
        </p:spPr>
      </p:pic>
      <p:pic>
        <p:nvPicPr>
          <p:cNvPr id="5" name="Picture 4" descr="C:\Users\tamar\Documents\children's well being\Jacobs\JF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165304"/>
            <a:ext cx="1763688" cy="692696"/>
          </a:xfrm>
          <a:prstGeom prst="rect">
            <a:avLst/>
          </a:prstGeom>
          <a:noFill/>
          <a:ln>
            <a:noFill/>
          </a:ln>
        </p:spPr>
      </p:pic>
      <p:graphicFrame>
        <p:nvGraphicFramePr>
          <p:cNvPr id="7" name="5 Marcador de contenido"/>
          <p:cNvGraphicFramePr>
            <a:graphicFrameLocks/>
          </p:cNvGraphicFramePr>
          <p:nvPr>
            <p:extLst>
              <p:ext uri="{D42A27DB-BD31-4B8C-83A1-F6EECF244321}">
                <p14:modId xmlns:p14="http://schemas.microsoft.com/office/powerpoint/2010/main" val="599247988"/>
              </p:ext>
            </p:extLst>
          </p:nvPr>
        </p:nvGraphicFramePr>
        <p:xfrm>
          <a:off x="201767" y="1196752"/>
          <a:ext cx="8308418" cy="4826993"/>
        </p:xfrm>
        <a:graphic>
          <a:graphicData uri="http://schemas.openxmlformats.org/drawingml/2006/table">
            <a:tbl>
              <a:tblPr firstRow="1" firstCol="1" bandRow="1" bandCol="1">
                <a:tableStyleId>{5C22544A-7EE6-4342-B048-85BDC9FD1C3A}</a:tableStyleId>
              </a:tblPr>
              <a:tblGrid>
                <a:gridCol w="639109"/>
                <a:gridCol w="639109"/>
                <a:gridCol w="639109"/>
                <a:gridCol w="639109"/>
                <a:gridCol w="639109"/>
                <a:gridCol w="639109"/>
                <a:gridCol w="708992"/>
                <a:gridCol w="569227"/>
                <a:gridCol w="639109"/>
                <a:gridCol w="639109"/>
                <a:gridCol w="639109"/>
                <a:gridCol w="639109"/>
                <a:gridCol w="639109"/>
              </a:tblGrid>
              <a:tr h="510528">
                <a:tc>
                  <a:txBody>
                    <a:bodyPr/>
                    <a:lstStyle/>
                    <a:p>
                      <a:pPr algn="l">
                        <a:lnSpc>
                          <a:spcPts val="1500"/>
                        </a:lnSpc>
                        <a:spcAft>
                          <a:spcPts val="0"/>
                        </a:spcAft>
                      </a:pPr>
                      <a:r>
                        <a:rPr lang="en-GB" sz="1200" dirty="0">
                          <a:effectLst/>
                          <a:latin typeface="+mn-lt"/>
                        </a:rPr>
                        <a:t> </a:t>
                      </a:r>
                      <a:endParaRPr lang="es-ES" sz="1200" dirty="0">
                        <a:effectLst/>
                        <a:latin typeface="+mn-lt"/>
                        <a:ea typeface="Calibri"/>
                      </a:endParaRPr>
                    </a:p>
                  </a:txBody>
                  <a:tcPr marL="68580" marR="68580" marT="0" marB="0">
                    <a:solidFill>
                      <a:srgbClr val="A7FFA9">
                        <a:alpha val="50000"/>
                      </a:srgbClr>
                    </a:solidFill>
                  </a:tcPr>
                </a:tc>
                <a:tc gridSpan="3">
                  <a:txBody>
                    <a:bodyPr/>
                    <a:lstStyle/>
                    <a:p>
                      <a:pPr algn="ctr">
                        <a:lnSpc>
                          <a:spcPct val="100000"/>
                        </a:lnSpc>
                        <a:spcAft>
                          <a:spcPts val="0"/>
                        </a:spcAft>
                      </a:pPr>
                      <a:r>
                        <a:rPr lang="ca-ES" sz="1600" noProof="0" dirty="0" smtClean="0">
                          <a:solidFill>
                            <a:schemeClr val="accent3">
                              <a:lumMod val="50000"/>
                            </a:schemeClr>
                          </a:solidFill>
                          <a:effectLst/>
                          <a:latin typeface="+mn-lt"/>
                          <a:ea typeface="Calibri"/>
                        </a:rPr>
                        <a:t>3r d’Educació Primària</a:t>
                      </a:r>
                      <a:endParaRPr lang="ca-ES" sz="1600" noProof="0" dirty="0">
                        <a:solidFill>
                          <a:schemeClr val="accent3">
                            <a:lumMod val="50000"/>
                          </a:schemeClr>
                        </a:solidFill>
                        <a:effectLst/>
                        <a:latin typeface="+mn-lt"/>
                        <a:ea typeface="Calibri"/>
                      </a:endParaRPr>
                    </a:p>
                  </a:txBody>
                  <a:tcPr marL="68580" marR="68580" marT="0" marB="0">
                    <a:solidFill>
                      <a:srgbClr val="A7FFA9">
                        <a:alpha val="50000"/>
                      </a:srgbClr>
                    </a:solidFill>
                  </a:tcPr>
                </a:tc>
                <a:tc hMerge="1">
                  <a:txBody>
                    <a:bodyPr/>
                    <a:lstStyle/>
                    <a:p>
                      <a:endParaRPr lang="es-ES"/>
                    </a:p>
                  </a:txBody>
                  <a:tcPr/>
                </a:tc>
                <a:tc hMerge="1">
                  <a:txBody>
                    <a:bodyPr/>
                    <a:lstStyle/>
                    <a:p>
                      <a:endParaRPr lang="es-ES"/>
                    </a:p>
                  </a:txBody>
                  <a:tcPr/>
                </a:tc>
                <a:tc gridSpan="3">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ca-ES" sz="1600" noProof="0" dirty="0" smtClean="0">
                          <a:solidFill>
                            <a:schemeClr val="accent3">
                              <a:lumMod val="50000"/>
                            </a:schemeClr>
                          </a:solidFill>
                          <a:effectLst/>
                          <a:latin typeface="+mn-lt"/>
                          <a:ea typeface="Calibri"/>
                        </a:rPr>
                        <a:t>5è d’Educació Primària</a:t>
                      </a:r>
                    </a:p>
                  </a:txBody>
                  <a:tcPr marL="68580" marR="68580" marT="0" marB="0">
                    <a:solidFill>
                      <a:srgbClr val="A7FFA9">
                        <a:alpha val="50000"/>
                      </a:srgbClr>
                    </a:solidFill>
                  </a:tcPr>
                </a:tc>
                <a:tc hMerge="1">
                  <a:txBody>
                    <a:bodyPr/>
                    <a:lstStyle/>
                    <a:p>
                      <a:endParaRPr lang="es-ES"/>
                    </a:p>
                  </a:txBody>
                  <a:tcPr/>
                </a:tc>
                <a:tc hMerge="1">
                  <a:txBody>
                    <a:bodyPr/>
                    <a:lstStyle/>
                    <a:p>
                      <a:endParaRPr lang="es-ES"/>
                    </a:p>
                  </a:txBody>
                  <a:tcPr/>
                </a:tc>
                <a:tc gridSpan="3">
                  <a:txBody>
                    <a:bodyPr/>
                    <a:lstStyle/>
                    <a:p>
                      <a:pPr algn="ctr">
                        <a:lnSpc>
                          <a:spcPct val="100000"/>
                        </a:lnSpc>
                        <a:spcAft>
                          <a:spcPts val="0"/>
                        </a:spcAft>
                      </a:pPr>
                      <a:r>
                        <a:rPr lang="ca-ES" sz="1600" noProof="0" dirty="0" smtClean="0">
                          <a:solidFill>
                            <a:schemeClr val="accent3">
                              <a:lumMod val="50000"/>
                            </a:schemeClr>
                          </a:solidFill>
                          <a:effectLst/>
                          <a:latin typeface="+mn-lt"/>
                          <a:ea typeface="Calibri"/>
                        </a:rPr>
                        <a:t>1r de</a:t>
                      </a:r>
                      <a:r>
                        <a:rPr lang="ca-ES" sz="1600" baseline="0" noProof="0" dirty="0" smtClean="0">
                          <a:solidFill>
                            <a:schemeClr val="accent3">
                              <a:lumMod val="50000"/>
                            </a:schemeClr>
                          </a:solidFill>
                          <a:effectLst/>
                          <a:latin typeface="+mn-lt"/>
                          <a:ea typeface="Calibri"/>
                        </a:rPr>
                        <a:t> la </a:t>
                      </a:r>
                      <a:r>
                        <a:rPr lang="ca-ES" sz="1600" noProof="0" dirty="0" smtClean="0">
                          <a:solidFill>
                            <a:schemeClr val="accent3">
                              <a:lumMod val="50000"/>
                            </a:schemeClr>
                          </a:solidFill>
                          <a:effectLst/>
                          <a:latin typeface="+mn-lt"/>
                          <a:ea typeface="Calibri"/>
                        </a:rPr>
                        <a:t>ESO</a:t>
                      </a:r>
                      <a:endParaRPr lang="ca-ES" sz="1600" noProof="0" dirty="0">
                        <a:solidFill>
                          <a:schemeClr val="accent3">
                            <a:lumMod val="50000"/>
                          </a:schemeClr>
                        </a:solidFill>
                        <a:effectLst/>
                        <a:latin typeface="+mn-lt"/>
                        <a:ea typeface="Calibri"/>
                      </a:endParaRPr>
                    </a:p>
                  </a:txBody>
                  <a:tcPr marL="68580" marR="68580" marT="0" marB="0">
                    <a:solidFill>
                      <a:srgbClr val="A7FFA9">
                        <a:alpha val="50000"/>
                      </a:srgbClr>
                    </a:solidFill>
                  </a:tcPr>
                </a:tc>
                <a:tc hMerge="1">
                  <a:txBody>
                    <a:bodyPr/>
                    <a:lstStyle/>
                    <a:p>
                      <a:pPr algn="ctr">
                        <a:lnSpc>
                          <a:spcPts val="1500"/>
                        </a:lnSpc>
                        <a:spcAft>
                          <a:spcPts val="0"/>
                        </a:spcAft>
                      </a:pPr>
                      <a:endParaRPr lang="es-ES" sz="1200" dirty="0">
                        <a:effectLst/>
                        <a:latin typeface="Times New Roman"/>
                        <a:ea typeface="Calibri"/>
                      </a:endParaRPr>
                    </a:p>
                  </a:txBody>
                  <a:tcPr marL="68580" marR="68580" marT="0" marB="0"/>
                </a:tc>
                <a:tc hMerge="1">
                  <a:txBody>
                    <a:bodyPr/>
                    <a:lstStyle/>
                    <a:p>
                      <a:pPr algn="ctr">
                        <a:lnSpc>
                          <a:spcPts val="1500"/>
                        </a:lnSpc>
                        <a:spcAft>
                          <a:spcPts val="0"/>
                        </a:spcAft>
                      </a:pPr>
                      <a:endParaRPr lang="es-ES" sz="1200" dirty="0">
                        <a:effectLst/>
                        <a:latin typeface="Times New Roman"/>
                        <a:ea typeface="Calibri"/>
                      </a:endParaRPr>
                    </a:p>
                  </a:txBody>
                  <a:tcPr marL="68580" marR="68580" marT="0" marB="0"/>
                </a:tc>
                <a:tc gridSpan="3">
                  <a:txBody>
                    <a:bodyPr/>
                    <a:lstStyle/>
                    <a:p>
                      <a:pPr algn="ctr">
                        <a:lnSpc>
                          <a:spcPct val="100000"/>
                        </a:lnSpc>
                        <a:spcAft>
                          <a:spcPts val="0"/>
                        </a:spcAft>
                      </a:pPr>
                      <a:r>
                        <a:rPr lang="ca-ES" sz="1600" noProof="0" dirty="0" smtClean="0">
                          <a:solidFill>
                            <a:schemeClr val="accent3">
                              <a:lumMod val="50000"/>
                            </a:schemeClr>
                          </a:solidFill>
                          <a:effectLst/>
                          <a:latin typeface="+mn-lt"/>
                          <a:ea typeface="Calibri"/>
                        </a:rPr>
                        <a:t>GLOBAL</a:t>
                      </a:r>
                      <a:endParaRPr lang="ca-ES" sz="1600" noProof="0" dirty="0">
                        <a:solidFill>
                          <a:schemeClr val="accent3">
                            <a:lumMod val="50000"/>
                          </a:schemeClr>
                        </a:solidFill>
                        <a:effectLst/>
                        <a:latin typeface="+mn-lt"/>
                        <a:ea typeface="Calibri"/>
                      </a:endParaRPr>
                    </a:p>
                  </a:txBody>
                  <a:tcPr marL="68580" marR="68580" marT="0" marB="0">
                    <a:solidFill>
                      <a:srgbClr val="A7FFA9">
                        <a:alpha val="50000"/>
                      </a:srgbClr>
                    </a:solidFill>
                  </a:tcPr>
                </a:tc>
                <a:tc hMerge="1">
                  <a:txBody>
                    <a:bodyPr/>
                    <a:lstStyle/>
                    <a:p>
                      <a:pPr algn="ctr">
                        <a:lnSpc>
                          <a:spcPct val="100000"/>
                        </a:lnSpc>
                        <a:spcAft>
                          <a:spcPts val="0"/>
                        </a:spcAft>
                      </a:pPr>
                      <a:endParaRPr lang="es-ES" sz="1600" dirty="0">
                        <a:effectLst/>
                        <a:latin typeface="+mn-lt"/>
                        <a:ea typeface="Calibri"/>
                      </a:endParaRPr>
                    </a:p>
                  </a:txBody>
                  <a:tcPr marL="68580" marR="68580" marT="0" marB="0"/>
                </a:tc>
                <a:tc hMerge="1">
                  <a:txBody>
                    <a:bodyPr/>
                    <a:lstStyle/>
                    <a:p>
                      <a:pPr algn="ctr">
                        <a:lnSpc>
                          <a:spcPct val="100000"/>
                        </a:lnSpc>
                        <a:spcAft>
                          <a:spcPts val="0"/>
                        </a:spcAft>
                      </a:pPr>
                      <a:endParaRPr lang="es-ES" sz="1600" dirty="0">
                        <a:effectLst/>
                        <a:latin typeface="+mn-lt"/>
                        <a:ea typeface="Calibri"/>
                      </a:endParaRPr>
                    </a:p>
                  </a:txBody>
                  <a:tcPr marL="68580" marR="68580" marT="0" marB="0"/>
                </a:tc>
              </a:tr>
              <a:tr h="1196416">
                <a:tc>
                  <a:txBody>
                    <a:bodyPr/>
                    <a:lstStyle/>
                    <a:p>
                      <a:pPr algn="l">
                        <a:lnSpc>
                          <a:spcPts val="1500"/>
                        </a:lnSpc>
                        <a:spcAft>
                          <a:spcPts val="0"/>
                        </a:spcAft>
                      </a:pPr>
                      <a:r>
                        <a:rPr lang="en-GB" sz="1200" dirty="0">
                          <a:solidFill>
                            <a:schemeClr val="accent3">
                              <a:lumMod val="50000"/>
                            </a:schemeClr>
                          </a:solidFill>
                          <a:effectLst/>
                          <a:latin typeface="+mn-lt"/>
                        </a:rPr>
                        <a:t> </a:t>
                      </a:r>
                      <a:endParaRPr lang="es-ES" sz="1200" dirty="0">
                        <a:solidFill>
                          <a:schemeClr val="accent3">
                            <a:lumMod val="50000"/>
                          </a:schemeClr>
                        </a:solidFill>
                        <a:effectLst/>
                        <a:latin typeface="+mn-lt"/>
                        <a:ea typeface="Calibri"/>
                      </a:endParaRPr>
                    </a:p>
                  </a:txBody>
                  <a:tcPr marL="68580" marR="68580" marT="0" marB="0">
                    <a:solidFill>
                      <a:srgbClr val="92D050"/>
                    </a:solidFill>
                  </a:tcPr>
                </a:tc>
                <a:tc>
                  <a:txBody>
                    <a:bodyPr/>
                    <a:lstStyle/>
                    <a:p>
                      <a:pPr algn="ctr">
                        <a:lnSpc>
                          <a:spcPts val="1500"/>
                        </a:lnSpc>
                        <a:spcAft>
                          <a:spcPts val="0"/>
                        </a:spcAft>
                      </a:pPr>
                      <a:r>
                        <a:rPr lang="ca-ES" sz="1050" b="1" noProof="0" dirty="0" smtClean="0">
                          <a:effectLst/>
                          <a:latin typeface="+mn-lt"/>
                        </a:rPr>
                        <a:t>Públic</a:t>
                      </a:r>
                      <a:endParaRPr lang="ca-ES" sz="1050" b="1" noProof="0" dirty="0">
                        <a:effectLst/>
                        <a:latin typeface="+mn-lt"/>
                        <a:ea typeface="Calibri"/>
                      </a:endParaRPr>
                    </a:p>
                  </a:txBody>
                  <a:tcPr marL="68580" marR="68580" marT="0" marB="0" anchor="ctr"/>
                </a:tc>
                <a:tc>
                  <a:txBody>
                    <a:bodyPr/>
                    <a:lstStyle/>
                    <a:p>
                      <a:pPr algn="ctr">
                        <a:lnSpc>
                          <a:spcPts val="1500"/>
                        </a:lnSpc>
                        <a:spcAft>
                          <a:spcPts val="0"/>
                        </a:spcAft>
                      </a:pPr>
                      <a:r>
                        <a:rPr lang="ca-ES" sz="1050" b="1" noProof="0" dirty="0" smtClean="0">
                          <a:effectLst/>
                          <a:latin typeface="+mn-lt"/>
                          <a:ea typeface="+mn-ea"/>
                        </a:rPr>
                        <a:t>Privat</a:t>
                      </a:r>
                      <a:r>
                        <a:rPr lang="ca-ES" sz="1050" b="1" baseline="0" noProof="0" dirty="0" smtClean="0">
                          <a:effectLst/>
                          <a:latin typeface="+mn-lt"/>
                          <a:ea typeface="+mn-ea"/>
                        </a:rPr>
                        <a:t> / Concertat</a:t>
                      </a:r>
                      <a:endParaRPr lang="ca-ES" sz="1050" b="1" noProof="0" dirty="0">
                        <a:effectLst/>
                        <a:latin typeface="+mn-lt"/>
                        <a:ea typeface="Calibri"/>
                      </a:endParaRPr>
                    </a:p>
                  </a:txBody>
                  <a:tcPr marL="68580" marR="68580" marT="0" marB="0" anchor="ctr"/>
                </a:tc>
                <a:tc>
                  <a:txBody>
                    <a:bodyPr/>
                    <a:lstStyle/>
                    <a:p>
                      <a:pPr algn="ctr">
                        <a:lnSpc>
                          <a:spcPts val="1500"/>
                        </a:lnSpc>
                        <a:spcAft>
                          <a:spcPts val="0"/>
                        </a:spcAft>
                      </a:pPr>
                      <a:r>
                        <a:rPr lang="ca-ES" sz="1050" b="1" noProof="0" dirty="0" smtClean="0">
                          <a:effectLst/>
                          <a:latin typeface="+mn-lt"/>
                        </a:rPr>
                        <a:t>Total</a:t>
                      </a:r>
                      <a:endParaRPr lang="ca-ES" sz="1050" b="1" noProof="0" dirty="0">
                        <a:effectLst/>
                        <a:latin typeface="+mn-lt"/>
                        <a:ea typeface="Calibri"/>
                      </a:endParaRPr>
                    </a:p>
                  </a:txBody>
                  <a:tcPr marL="68580" marR="68580" marT="0" marB="0" anchor="ctr"/>
                </a:tc>
                <a:tc>
                  <a:txBody>
                    <a:bodyPr/>
                    <a:lstStyle/>
                    <a:p>
                      <a:pPr algn="ctr">
                        <a:lnSpc>
                          <a:spcPts val="1500"/>
                        </a:lnSpc>
                        <a:spcAft>
                          <a:spcPts val="0"/>
                        </a:spcAft>
                      </a:pPr>
                      <a:r>
                        <a:rPr lang="ca-ES" sz="1050" b="1" noProof="0" dirty="0" smtClean="0">
                          <a:effectLst/>
                          <a:latin typeface="+mn-lt"/>
                        </a:rPr>
                        <a:t>Públic</a:t>
                      </a:r>
                      <a:endParaRPr lang="ca-ES" sz="1050" b="1" noProof="0" dirty="0">
                        <a:effectLst/>
                        <a:latin typeface="+mn-lt"/>
                        <a:ea typeface="Calibri"/>
                      </a:endParaRPr>
                    </a:p>
                  </a:txBody>
                  <a:tcPr marL="68580" marR="68580" marT="0" marB="0" anchor="ctr"/>
                </a:tc>
                <a:tc>
                  <a:txBody>
                    <a:bodyPr/>
                    <a:lstStyle/>
                    <a:p>
                      <a:pPr algn="ctr">
                        <a:lnSpc>
                          <a:spcPts val="1500"/>
                        </a:lnSpc>
                        <a:spcAft>
                          <a:spcPts val="0"/>
                        </a:spcAft>
                      </a:pPr>
                      <a:r>
                        <a:rPr lang="ca-ES" sz="1050" b="1" noProof="0" dirty="0" smtClean="0">
                          <a:effectLst/>
                          <a:latin typeface="+mn-lt"/>
                          <a:ea typeface="+mn-ea"/>
                        </a:rPr>
                        <a:t>Privat</a:t>
                      </a:r>
                      <a:r>
                        <a:rPr lang="ca-ES" sz="1050" b="1" baseline="0" noProof="0" dirty="0" smtClean="0">
                          <a:effectLst/>
                          <a:latin typeface="+mn-lt"/>
                          <a:ea typeface="+mn-ea"/>
                        </a:rPr>
                        <a:t> / Concertat</a:t>
                      </a:r>
                      <a:endParaRPr lang="ca-ES" sz="1050" b="1" noProof="0" dirty="0">
                        <a:effectLst/>
                        <a:latin typeface="+mn-lt"/>
                        <a:ea typeface="Calibri"/>
                      </a:endParaRPr>
                    </a:p>
                  </a:txBody>
                  <a:tcPr marL="68580" marR="68580" marT="0" marB="0" anchor="ctr"/>
                </a:tc>
                <a:tc>
                  <a:txBody>
                    <a:bodyPr/>
                    <a:lstStyle/>
                    <a:p>
                      <a:pPr algn="ctr">
                        <a:lnSpc>
                          <a:spcPts val="1500"/>
                        </a:lnSpc>
                        <a:spcAft>
                          <a:spcPts val="0"/>
                        </a:spcAft>
                      </a:pPr>
                      <a:r>
                        <a:rPr lang="ca-ES" sz="1050" b="1" noProof="0" dirty="0" smtClean="0">
                          <a:effectLst/>
                          <a:latin typeface="+mn-lt"/>
                        </a:rPr>
                        <a:t>Total</a:t>
                      </a:r>
                      <a:endParaRPr lang="ca-ES" sz="1050" b="1" noProof="0" dirty="0">
                        <a:effectLst/>
                        <a:latin typeface="+mn-lt"/>
                        <a:ea typeface="Calibri"/>
                      </a:endParaRPr>
                    </a:p>
                  </a:txBody>
                  <a:tcPr marL="68580" marR="68580" marT="0" marB="0" anchor="ctr"/>
                </a:tc>
                <a:tc>
                  <a:txBody>
                    <a:bodyPr/>
                    <a:lstStyle/>
                    <a:p>
                      <a:pPr algn="ctr">
                        <a:lnSpc>
                          <a:spcPts val="1500"/>
                        </a:lnSpc>
                        <a:spcAft>
                          <a:spcPts val="0"/>
                        </a:spcAft>
                      </a:pPr>
                      <a:r>
                        <a:rPr lang="ca-ES" sz="1050" b="1" noProof="0" dirty="0" smtClean="0">
                          <a:effectLst/>
                          <a:latin typeface="+mn-lt"/>
                        </a:rPr>
                        <a:t>Públic</a:t>
                      </a:r>
                      <a:endParaRPr lang="ca-ES" sz="1050" b="1" noProof="0" dirty="0">
                        <a:effectLst/>
                        <a:latin typeface="+mn-lt"/>
                        <a:ea typeface="Calibri"/>
                      </a:endParaRPr>
                    </a:p>
                  </a:txBody>
                  <a:tcPr marL="68580" marR="68580" marT="0" marB="0" anchor="ctr"/>
                </a:tc>
                <a:tc>
                  <a:txBody>
                    <a:bodyPr/>
                    <a:lstStyle/>
                    <a:p>
                      <a:pPr algn="ctr">
                        <a:lnSpc>
                          <a:spcPts val="1500"/>
                        </a:lnSpc>
                        <a:spcAft>
                          <a:spcPts val="0"/>
                        </a:spcAft>
                      </a:pPr>
                      <a:r>
                        <a:rPr lang="ca-ES" sz="1050" b="1" noProof="0" dirty="0" smtClean="0">
                          <a:effectLst/>
                          <a:latin typeface="+mn-lt"/>
                          <a:ea typeface="+mn-ea"/>
                        </a:rPr>
                        <a:t>Privat</a:t>
                      </a:r>
                      <a:r>
                        <a:rPr lang="ca-ES" sz="1050" b="1" baseline="0" noProof="0" dirty="0" smtClean="0">
                          <a:effectLst/>
                          <a:latin typeface="+mn-lt"/>
                          <a:ea typeface="+mn-ea"/>
                        </a:rPr>
                        <a:t> / Concertat</a:t>
                      </a:r>
                      <a:endParaRPr lang="ca-ES" sz="1050" b="1" noProof="0" dirty="0">
                        <a:effectLst/>
                        <a:latin typeface="+mn-lt"/>
                        <a:ea typeface="Calibri"/>
                      </a:endParaRPr>
                    </a:p>
                  </a:txBody>
                  <a:tcPr marL="68580" marR="68580" marT="0" marB="0" anchor="ctr"/>
                </a:tc>
                <a:tc>
                  <a:txBody>
                    <a:bodyPr/>
                    <a:lstStyle/>
                    <a:p>
                      <a:pPr algn="ctr">
                        <a:lnSpc>
                          <a:spcPts val="1500"/>
                        </a:lnSpc>
                        <a:spcAft>
                          <a:spcPts val="0"/>
                        </a:spcAft>
                      </a:pPr>
                      <a:r>
                        <a:rPr lang="ca-ES" sz="1050" b="1" noProof="0" dirty="0" smtClean="0">
                          <a:effectLst/>
                          <a:latin typeface="+mn-lt"/>
                        </a:rPr>
                        <a:t>Total</a:t>
                      </a:r>
                      <a:endParaRPr lang="ca-ES" sz="1050" b="1" noProof="0" dirty="0">
                        <a:effectLst/>
                        <a:latin typeface="+mn-lt"/>
                        <a:ea typeface="Calibri"/>
                      </a:endParaRPr>
                    </a:p>
                  </a:txBody>
                  <a:tcPr marL="68580" marR="68580" marT="0" marB="0" anchor="ctr"/>
                </a:tc>
                <a:tc>
                  <a:txBody>
                    <a:bodyPr/>
                    <a:lstStyle/>
                    <a:p>
                      <a:pPr algn="ctr">
                        <a:lnSpc>
                          <a:spcPts val="1500"/>
                        </a:lnSpc>
                        <a:spcAft>
                          <a:spcPts val="0"/>
                        </a:spcAft>
                      </a:pPr>
                      <a:r>
                        <a:rPr lang="ca-ES" sz="1050" b="1" noProof="0" dirty="0" smtClean="0">
                          <a:effectLst/>
                          <a:latin typeface="+mn-lt"/>
                        </a:rPr>
                        <a:t>Públic</a:t>
                      </a:r>
                      <a:endParaRPr lang="ca-ES" sz="1050" b="1" noProof="0" dirty="0">
                        <a:effectLst/>
                        <a:latin typeface="+mn-lt"/>
                        <a:ea typeface="Calibri"/>
                      </a:endParaRPr>
                    </a:p>
                  </a:txBody>
                  <a:tcPr marL="68580" marR="68580" marT="0" marB="0" anchor="ctr">
                    <a:solidFill>
                      <a:schemeClr val="tx2">
                        <a:lumMod val="40000"/>
                        <a:lumOff val="60000"/>
                      </a:schemeClr>
                    </a:solidFill>
                  </a:tcPr>
                </a:tc>
                <a:tc>
                  <a:txBody>
                    <a:bodyPr/>
                    <a:lstStyle/>
                    <a:p>
                      <a:pPr algn="ctr">
                        <a:lnSpc>
                          <a:spcPts val="1500"/>
                        </a:lnSpc>
                        <a:spcAft>
                          <a:spcPts val="0"/>
                        </a:spcAft>
                      </a:pPr>
                      <a:r>
                        <a:rPr lang="ca-ES" sz="1050" b="1" noProof="0" dirty="0" smtClean="0">
                          <a:effectLst/>
                          <a:latin typeface="+mn-lt"/>
                          <a:ea typeface="+mn-ea"/>
                        </a:rPr>
                        <a:t>Privat</a:t>
                      </a:r>
                      <a:r>
                        <a:rPr lang="ca-ES" sz="1050" b="1" baseline="0" noProof="0" dirty="0" smtClean="0">
                          <a:effectLst/>
                          <a:latin typeface="+mn-lt"/>
                          <a:ea typeface="+mn-ea"/>
                        </a:rPr>
                        <a:t> / Concertat</a:t>
                      </a:r>
                      <a:endParaRPr lang="ca-ES" sz="1050" b="1" noProof="0" dirty="0">
                        <a:effectLst/>
                        <a:latin typeface="+mn-lt"/>
                        <a:ea typeface="Calibri"/>
                      </a:endParaRPr>
                    </a:p>
                  </a:txBody>
                  <a:tcPr marL="68580" marR="68580" marT="0" marB="0" anchor="ctr">
                    <a:solidFill>
                      <a:schemeClr val="tx2">
                        <a:lumMod val="40000"/>
                        <a:lumOff val="60000"/>
                      </a:schemeClr>
                    </a:solidFill>
                  </a:tcPr>
                </a:tc>
                <a:tc>
                  <a:txBody>
                    <a:bodyPr/>
                    <a:lstStyle/>
                    <a:p>
                      <a:pPr algn="ctr">
                        <a:lnSpc>
                          <a:spcPts val="1500"/>
                        </a:lnSpc>
                        <a:spcAft>
                          <a:spcPts val="0"/>
                        </a:spcAft>
                      </a:pPr>
                      <a:r>
                        <a:rPr lang="ca-ES" sz="1050" b="1" noProof="0" dirty="0" smtClean="0">
                          <a:effectLst/>
                          <a:latin typeface="+mn-lt"/>
                        </a:rPr>
                        <a:t>Total</a:t>
                      </a:r>
                      <a:endParaRPr lang="ca-ES" sz="1050" b="1" noProof="0" dirty="0">
                        <a:effectLst/>
                        <a:latin typeface="+mn-lt"/>
                        <a:ea typeface="Calibri"/>
                      </a:endParaRPr>
                    </a:p>
                  </a:txBody>
                  <a:tcPr marL="68580" marR="68580" marT="0" marB="0" anchor="ctr">
                    <a:solidFill>
                      <a:schemeClr val="tx2">
                        <a:lumMod val="40000"/>
                        <a:lumOff val="60000"/>
                      </a:schemeClr>
                    </a:solidFill>
                  </a:tcPr>
                </a:tc>
              </a:tr>
              <a:tr h="797612">
                <a:tc>
                  <a:txBody>
                    <a:bodyPr/>
                    <a:lstStyle/>
                    <a:p>
                      <a:pPr algn="r">
                        <a:lnSpc>
                          <a:spcPts val="1500"/>
                        </a:lnSpc>
                        <a:spcAft>
                          <a:spcPts val="0"/>
                        </a:spcAft>
                      </a:pPr>
                      <a:r>
                        <a:rPr lang="ca-ES" sz="1500" noProof="0" dirty="0" smtClean="0">
                          <a:solidFill>
                            <a:schemeClr val="accent3">
                              <a:lumMod val="50000"/>
                            </a:schemeClr>
                          </a:solidFill>
                          <a:effectLst/>
                          <a:latin typeface="+mn-lt"/>
                        </a:rPr>
                        <a:t>Rural</a:t>
                      </a:r>
                      <a:endParaRPr lang="ca-ES" sz="1500" noProof="0" dirty="0">
                        <a:solidFill>
                          <a:schemeClr val="accent3">
                            <a:lumMod val="50000"/>
                          </a:schemeClr>
                        </a:solidFill>
                        <a:effectLst/>
                        <a:latin typeface="+mn-lt"/>
                        <a:ea typeface="Calibri"/>
                      </a:endParaRPr>
                    </a:p>
                  </a:txBody>
                  <a:tcPr marL="68580" marR="68580" marT="0" marB="0" anchor="ctr">
                    <a:solidFill>
                      <a:srgbClr val="92D050"/>
                    </a:solidFill>
                  </a:tcPr>
                </a:tc>
                <a:tc>
                  <a:txBody>
                    <a:bodyPr/>
                    <a:lstStyle/>
                    <a:p>
                      <a:pPr algn="ctr">
                        <a:lnSpc>
                          <a:spcPct val="200000"/>
                        </a:lnSpc>
                        <a:spcAft>
                          <a:spcPts val="0"/>
                        </a:spcAft>
                      </a:pPr>
                      <a:r>
                        <a:rPr lang="es-ES" sz="1200" dirty="0" smtClean="0">
                          <a:effectLst/>
                          <a:latin typeface="+mn-lt"/>
                          <a:ea typeface="Calibri"/>
                        </a:rPr>
                        <a:t>178</a:t>
                      </a:r>
                      <a:endParaRPr lang="es-ES" sz="1200" dirty="0">
                        <a:effectLst/>
                        <a:latin typeface="+mn-lt"/>
                        <a:ea typeface="Calibri"/>
                      </a:endParaRPr>
                    </a:p>
                  </a:txBody>
                  <a:tcPr marL="68580" marR="68580" marT="0" marB="0"/>
                </a:tc>
                <a:tc>
                  <a:txBody>
                    <a:bodyPr/>
                    <a:lstStyle/>
                    <a:p>
                      <a:pPr algn="ctr">
                        <a:lnSpc>
                          <a:spcPct val="200000"/>
                        </a:lnSpc>
                        <a:spcAft>
                          <a:spcPts val="0"/>
                        </a:spcAft>
                      </a:pPr>
                      <a:r>
                        <a:rPr lang="es-ES" sz="1200" dirty="0" smtClean="0">
                          <a:effectLst/>
                          <a:latin typeface="+mn-lt"/>
                          <a:ea typeface="Calibri"/>
                        </a:rPr>
                        <a:t>0</a:t>
                      </a:r>
                      <a:endParaRPr lang="es-ES" sz="1200" dirty="0">
                        <a:effectLst/>
                        <a:latin typeface="+mn-lt"/>
                        <a:ea typeface="Calibri"/>
                      </a:endParaRPr>
                    </a:p>
                  </a:txBody>
                  <a:tcPr marL="68580" marR="68580" marT="0" marB="0"/>
                </a:tc>
                <a:tc>
                  <a:txBody>
                    <a:bodyPr/>
                    <a:lstStyle/>
                    <a:p>
                      <a:pPr algn="ctr">
                        <a:lnSpc>
                          <a:spcPct val="200000"/>
                        </a:lnSpc>
                        <a:spcAft>
                          <a:spcPts val="0"/>
                        </a:spcAft>
                      </a:pPr>
                      <a:r>
                        <a:rPr lang="es-ES" sz="1200" dirty="0" smtClean="0">
                          <a:effectLst/>
                          <a:latin typeface="+mn-lt"/>
                          <a:ea typeface="Calibri"/>
                        </a:rPr>
                        <a:t>178</a:t>
                      </a:r>
                      <a:endParaRPr lang="es-ES" sz="1200" dirty="0">
                        <a:effectLst/>
                        <a:latin typeface="+mn-lt"/>
                        <a:ea typeface="Calibri"/>
                      </a:endParaRPr>
                    </a:p>
                  </a:txBody>
                  <a:tcPr marL="68580" marR="68580" marT="0" marB="0"/>
                </a:tc>
                <a:tc>
                  <a:txBody>
                    <a:bodyPr/>
                    <a:lstStyle/>
                    <a:p>
                      <a:pPr algn="ctr">
                        <a:lnSpc>
                          <a:spcPct val="200000"/>
                        </a:lnSpc>
                        <a:spcAft>
                          <a:spcPts val="0"/>
                        </a:spcAft>
                      </a:pPr>
                      <a:r>
                        <a:rPr lang="es-ES" sz="1200" dirty="0" smtClean="0">
                          <a:effectLst/>
                          <a:latin typeface="+mn-lt"/>
                          <a:ea typeface="Calibri"/>
                        </a:rPr>
                        <a:t>183</a:t>
                      </a:r>
                      <a:endParaRPr lang="es-ES" sz="1200" dirty="0">
                        <a:effectLst/>
                        <a:latin typeface="+mn-lt"/>
                        <a:ea typeface="Calibri"/>
                      </a:endParaRPr>
                    </a:p>
                  </a:txBody>
                  <a:tcPr marL="68580" marR="68580" marT="0" marB="0"/>
                </a:tc>
                <a:tc>
                  <a:txBody>
                    <a:bodyPr/>
                    <a:lstStyle/>
                    <a:p>
                      <a:pPr algn="ctr">
                        <a:lnSpc>
                          <a:spcPct val="200000"/>
                        </a:lnSpc>
                        <a:spcAft>
                          <a:spcPts val="0"/>
                        </a:spcAft>
                      </a:pPr>
                      <a:r>
                        <a:rPr lang="es-ES" sz="1200" dirty="0" smtClean="0">
                          <a:effectLst/>
                          <a:latin typeface="+mn-lt"/>
                          <a:ea typeface="Calibri"/>
                        </a:rPr>
                        <a:t>0</a:t>
                      </a:r>
                      <a:endParaRPr lang="es-ES" sz="1200" dirty="0">
                        <a:effectLst/>
                        <a:latin typeface="+mn-lt"/>
                        <a:ea typeface="Calibri"/>
                      </a:endParaRPr>
                    </a:p>
                  </a:txBody>
                  <a:tcPr marL="68580" marR="68580" marT="0" marB="0"/>
                </a:tc>
                <a:tc>
                  <a:txBody>
                    <a:bodyPr/>
                    <a:lstStyle/>
                    <a:p>
                      <a:pPr algn="ctr">
                        <a:lnSpc>
                          <a:spcPct val="200000"/>
                        </a:lnSpc>
                        <a:spcAft>
                          <a:spcPts val="0"/>
                        </a:spcAft>
                      </a:pPr>
                      <a:r>
                        <a:rPr lang="es-ES" sz="1200" dirty="0" smtClean="0">
                          <a:effectLst/>
                          <a:latin typeface="+mn-lt"/>
                          <a:ea typeface="Calibri"/>
                        </a:rPr>
                        <a:t>183</a:t>
                      </a:r>
                      <a:endParaRPr lang="es-ES" sz="1200" dirty="0">
                        <a:effectLst/>
                        <a:latin typeface="+mn-lt"/>
                        <a:ea typeface="Calibri"/>
                      </a:endParaRPr>
                    </a:p>
                  </a:txBody>
                  <a:tcPr marL="68580" marR="68580" marT="0" marB="0"/>
                </a:tc>
                <a:tc>
                  <a:txBody>
                    <a:bodyPr/>
                    <a:lstStyle/>
                    <a:p>
                      <a:pPr algn="ctr">
                        <a:lnSpc>
                          <a:spcPct val="200000"/>
                        </a:lnSpc>
                        <a:spcAft>
                          <a:spcPts val="0"/>
                        </a:spcAft>
                      </a:pPr>
                      <a:r>
                        <a:rPr lang="es-ES" sz="1200" dirty="0" smtClean="0">
                          <a:effectLst/>
                          <a:latin typeface="+mn-lt"/>
                          <a:ea typeface="Calibri"/>
                        </a:rPr>
                        <a:t>82</a:t>
                      </a:r>
                      <a:endParaRPr lang="es-ES" sz="1200" dirty="0">
                        <a:effectLst/>
                        <a:latin typeface="+mn-lt"/>
                        <a:ea typeface="Calibri"/>
                      </a:endParaRPr>
                    </a:p>
                  </a:txBody>
                  <a:tcPr marL="68580" marR="68580" marT="0" marB="0"/>
                </a:tc>
                <a:tc>
                  <a:txBody>
                    <a:bodyPr/>
                    <a:lstStyle/>
                    <a:p>
                      <a:pPr algn="ctr">
                        <a:lnSpc>
                          <a:spcPct val="200000"/>
                        </a:lnSpc>
                        <a:spcAft>
                          <a:spcPts val="0"/>
                        </a:spcAft>
                      </a:pPr>
                      <a:r>
                        <a:rPr lang="es-ES" sz="1200" dirty="0" smtClean="0">
                          <a:effectLst/>
                          <a:latin typeface="+mn-lt"/>
                          <a:ea typeface="Calibri"/>
                        </a:rPr>
                        <a:t>0</a:t>
                      </a:r>
                      <a:endParaRPr lang="es-ES" sz="1200" dirty="0">
                        <a:effectLst/>
                        <a:latin typeface="+mn-lt"/>
                        <a:ea typeface="Calibri"/>
                      </a:endParaRPr>
                    </a:p>
                  </a:txBody>
                  <a:tcPr marL="68580" marR="68580" marT="0" marB="0"/>
                </a:tc>
                <a:tc>
                  <a:txBody>
                    <a:bodyPr/>
                    <a:lstStyle/>
                    <a:p>
                      <a:pPr algn="ctr">
                        <a:lnSpc>
                          <a:spcPct val="200000"/>
                        </a:lnSpc>
                        <a:spcAft>
                          <a:spcPts val="0"/>
                        </a:spcAft>
                      </a:pPr>
                      <a:r>
                        <a:rPr lang="es-ES" sz="1200" dirty="0" smtClean="0">
                          <a:effectLst/>
                          <a:latin typeface="+mn-lt"/>
                          <a:ea typeface="Calibri"/>
                        </a:rPr>
                        <a:t>82</a:t>
                      </a:r>
                      <a:endParaRPr lang="es-ES" sz="1200" dirty="0">
                        <a:effectLst/>
                        <a:latin typeface="+mn-lt"/>
                        <a:ea typeface="Calibri"/>
                      </a:endParaRPr>
                    </a:p>
                  </a:txBody>
                  <a:tcPr marL="68580" marR="68580" marT="0" marB="0"/>
                </a:tc>
                <a:tc>
                  <a:txBody>
                    <a:bodyPr/>
                    <a:lstStyle/>
                    <a:p>
                      <a:pPr algn="ctr">
                        <a:lnSpc>
                          <a:spcPct val="200000"/>
                        </a:lnSpc>
                        <a:spcAft>
                          <a:spcPts val="0"/>
                        </a:spcAft>
                      </a:pPr>
                      <a:r>
                        <a:rPr lang="es-ES" sz="1200" dirty="0" smtClean="0">
                          <a:effectLst/>
                          <a:latin typeface="+mn-lt"/>
                          <a:ea typeface="Calibri"/>
                        </a:rPr>
                        <a:t>443</a:t>
                      </a:r>
                      <a:endParaRPr lang="es-ES" sz="1200" dirty="0">
                        <a:effectLst/>
                        <a:latin typeface="+mn-lt"/>
                        <a:ea typeface="Calibri"/>
                      </a:endParaRPr>
                    </a:p>
                  </a:txBody>
                  <a:tcPr marL="68580" marR="68580" marT="0" marB="0">
                    <a:solidFill>
                      <a:schemeClr val="tx2">
                        <a:lumMod val="40000"/>
                        <a:lumOff val="60000"/>
                      </a:schemeClr>
                    </a:solidFill>
                  </a:tcPr>
                </a:tc>
                <a:tc>
                  <a:txBody>
                    <a:bodyPr/>
                    <a:lstStyle/>
                    <a:p>
                      <a:pPr algn="ctr">
                        <a:lnSpc>
                          <a:spcPct val="200000"/>
                        </a:lnSpc>
                        <a:spcAft>
                          <a:spcPts val="0"/>
                        </a:spcAft>
                      </a:pPr>
                      <a:r>
                        <a:rPr lang="es-ES" sz="1200" dirty="0" smtClean="0">
                          <a:effectLst/>
                          <a:latin typeface="+mn-lt"/>
                          <a:ea typeface="Calibri"/>
                        </a:rPr>
                        <a:t>0</a:t>
                      </a:r>
                      <a:endParaRPr lang="es-ES" sz="1200" dirty="0">
                        <a:effectLst/>
                        <a:latin typeface="+mn-lt"/>
                        <a:ea typeface="Calibri"/>
                      </a:endParaRPr>
                    </a:p>
                  </a:txBody>
                  <a:tcPr marL="68580" marR="68580" marT="0" marB="0">
                    <a:solidFill>
                      <a:schemeClr val="tx2">
                        <a:lumMod val="40000"/>
                        <a:lumOff val="60000"/>
                      </a:schemeClr>
                    </a:solidFill>
                  </a:tcPr>
                </a:tc>
                <a:tc>
                  <a:txBody>
                    <a:bodyPr/>
                    <a:lstStyle/>
                    <a:p>
                      <a:pPr algn="ctr">
                        <a:lnSpc>
                          <a:spcPct val="200000"/>
                        </a:lnSpc>
                        <a:spcAft>
                          <a:spcPts val="0"/>
                        </a:spcAft>
                      </a:pPr>
                      <a:r>
                        <a:rPr lang="es-ES" sz="1200" dirty="0" smtClean="0">
                          <a:effectLst/>
                          <a:latin typeface="+mn-lt"/>
                          <a:ea typeface="Calibri"/>
                        </a:rPr>
                        <a:t>443</a:t>
                      </a:r>
                      <a:endParaRPr lang="es-ES" sz="1200" dirty="0">
                        <a:effectLst/>
                        <a:latin typeface="+mn-lt"/>
                        <a:ea typeface="Calibri"/>
                      </a:endParaRPr>
                    </a:p>
                  </a:txBody>
                  <a:tcPr marL="68580" marR="68580" marT="0" marB="0">
                    <a:solidFill>
                      <a:schemeClr val="tx2">
                        <a:lumMod val="40000"/>
                        <a:lumOff val="60000"/>
                      </a:schemeClr>
                    </a:solidFill>
                  </a:tcPr>
                </a:tc>
              </a:tr>
              <a:tr h="797612">
                <a:tc>
                  <a:txBody>
                    <a:bodyPr/>
                    <a:lstStyle/>
                    <a:p>
                      <a:pPr algn="r">
                        <a:lnSpc>
                          <a:spcPts val="1500"/>
                        </a:lnSpc>
                        <a:spcAft>
                          <a:spcPts val="0"/>
                        </a:spcAft>
                      </a:pPr>
                      <a:r>
                        <a:rPr lang="ca-ES" sz="1500" noProof="0" dirty="0" smtClean="0">
                          <a:solidFill>
                            <a:schemeClr val="accent3">
                              <a:lumMod val="50000"/>
                            </a:schemeClr>
                          </a:solidFill>
                          <a:effectLst/>
                          <a:latin typeface="+mn-lt"/>
                        </a:rPr>
                        <a:t>Semi-urbà</a:t>
                      </a:r>
                      <a:endParaRPr lang="ca-ES" sz="1500" noProof="0" dirty="0">
                        <a:solidFill>
                          <a:schemeClr val="accent3">
                            <a:lumMod val="50000"/>
                          </a:schemeClr>
                        </a:solidFill>
                        <a:effectLst/>
                        <a:latin typeface="+mn-lt"/>
                        <a:ea typeface="Calibri"/>
                      </a:endParaRPr>
                    </a:p>
                  </a:txBody>
                  <a:tcPr marL="68580" marR="68580" marT="0" marB="0" anchor="ctr">
                    <a:solidFill>
                      <a:srgbClr val="92D050"/>
                    </a:solidFill>
                  </a:tcPr>
                </a:tc>
                <a:tc>
                  <a:txBody>
                    <a:bodyPr/>
                    <a:lstStyle/>
                    <a:p>
                      <a:pPr algn="ctr">
                        <a:lnSpc>
                          <a:spcPct val="200000"/>
                        </a:lnSpc>
                        <a:spcAft>
                          <a:spcPts val="0"/>
                        </a:spcAft>
                      </a:pPr>
                      <a:r>
                        <a:rPr lang="es-ES" sz="1200" dirty="0" smtClean="0">
                          <a:effectLst/>
                          <a:latin typeface="+mn-lt"/>
                          <a:ea typeface="Calibri"/>
                        </a:rPr>
                        <a:t>114</a:t>
                      </a:r>
                      <a:endParaRPr lang="es-ES" sz="1200" dirty="0">
                        <a:effectLst/>
                        <a:latin typeface="+mn-lt"/>
                        <a:ea typeface="Calibri"/>
                      </a:endParaRPr>
                    </a:p>
                  </a:txBody>
                  <a:tcPr marL="68580" marR="68580" marT="0" marB="0"/>
                </a:tc>
                <a:tc>
                  <a:txBody>
                    <a:bodyPr/>
                    <a:lstStyle/>
                    <a:p>
                      <a:pPr algn="ctr">
                        <a:lnSpc>
                          <a:spcPct val="200000"/>
                        </a:lnSpc>
                        <a:spcAft>
                          <a:spcPts val="0"/>
                        </a:spcAft>
                      </a:pPr>
                      <a:r>
                        <a:rPr lang="es-ES" sz="1200" dirty="0" smtClean="0">
                          <a:effectLst/>
                          <a:latin typeface="+mn-lt"/>
                          <a:ea typeface="Calibri"/>
                        </a:rPr>
                        <a:t>38</a:t>
                      </a:r>
                      <a:endParaRPr lang="es-ES" sz="1200" dirty="0">
                        <a:effectLst/>
                        <a:latin typeface="+mn-lt"/>
                        <a:ea typeface="Calibri"/>
                      </a:endParaRPr>
                    </a:p>
                  </a:txBody>
                  <a:tcPr marL="68580" marR="68580" marT="0" marB="0"/>
                </a:tc>
                <a:tc>
                  <a:txBody>
                    <a:bodyPr/>
                    <a:lstStyle/>
                    <a:p>
                      <a:pPr algn="ctr">
                        <a:lnSpc>
                          <a:spcPct val="200000"/>
                        </a:lnSpc>
                        <a:spcAft>
                          <a:spcPts val="0"/>
                        </a:spcAft>
                      </a:pPr>
                      <a:r>
                        <a:rPr lang="es-ES" sz="1200" dirty="0" smtClean="0">
                          <a:effectLst/>
                          <a:latin typeface="+mn-lt"/>
                          <a:ea typeface="Calibri"/>
                        </a:rPr>
                        <a:t>152</a:t>
                      </a:r>
                      <a:endParaRPr lang="es-ES" sz="1200" dirty="0">
                        <a:effectLst/>
                        <a:latin typeface="+mn-lt"/>
                        <a:ea typeface="Calibri"/>
                      </a:endParaRPr>
                    </a:p>
                  </a:txBody>
                  <a:tcPr marL="68580" marR="68580" marT="0" marB="0"/>
                </a:tc>
                <a:tc>
                  <a:txBody>
                    <a:bodyPr/>
                    <a:lstStyle/>
                    <a:p>
                      <a:pPr algn="ctr">
                        <a:lnSpc>
                          <a:spcPct val="200000"/>
                        </a:lnSpc>
                        <a:spcAft>
                          <a:spcPts val="0"/>
                        </a:spcAft>
                      </a:pPr>
                      <a:r>
                        <a:rPr lang="es-ES" sz="1200" dirty="0" smtClean="0">
                          <a:effectLst/>
                          <a:latin typeface="+mn-lt"/>
                          <a:ea typeface="Calibri"/>
                        </a:rPr>
                        <a:t>129</a:t>
                      </a:r>
                      <a:endParaRPr lang="es-ES" sz="1200" dirty="0">
                        <a:effectLst/>
                        <a:latin typeface="+mn-lt"/>
                        <a:ea typeface="Calibri"/>
                      </a:endParaRPr>
                    </a:p>
                  </a:txBody>
                  <a:tcPr marL="68580" marR="68580" marT="0" marB="0"/>
                </a:tc>
                <a:tc>
                  <a:txBody>
                    <a:bodyPr/>
                    <a:lstStyle/>
                    <a:p>
                      <a:pPr algn="ctr">
                        <a:lnSpc>
                          <a:spcPct val="200000"/>
                        </a:lnSpc>
                        <a:spcAft>
                          <a:spcPts val="0"/>
                        </a:spcAft>
                      </a:pPr>
                      <a:r>
                        <a:rPr lang="es-ES" sz="1200" dirty="0" smtClean="0">
                          <a:effectLst/>
                          <a:latin typeface="+mn-lt"/>
                          <a:ea typeface="Calibri"/>
                        </a:rPr>
                        <a:t>30</a:t>
                      </a:r>
                      <a:endParaRPr lang="es-ES" sz="1200" dirty="0">
                        <a:effectLst/>
                        <a:latin typeface="+mn-lt"/>
                        <a:ea typeface="Calibri"/>
                      </a:endParaRPr>
                    </a:p>
                  </a:txBody>
                  <a:tcPr marL="68580" marR="68580" marT="0" marB="0"/>
                </a:tc>
                <a:tc>
                  <a:txBody>
                    <a:bodyPr/>
                    <a:lstStyle/>
                    <a:p>
                      <a:pPr algn="ctr">
                        <a:lnSpc>
                          <a:spcPct val="200000"/>
                        </a:lnSpc>
                        <a:spcAft>
                          <a:spcPts val="0"/>
                        </a:spcAft>
                      </a:pPr>
                      <a:r>
                        <a:rPr lang="es-ES" sz="1200" dirty="0" smtClean="0">
                          <a:effectLst/>
                          <a:latin typeface="+mn-lt"/>
                          <a:ea typeface="Calibri"/>
                        </a:rPr>
                        <a:t>159</a:t>
                      </a:r>
                      <a:endParaRPr lang="es-ES" sz="1200" dirty="0">
                        <a:effectLst/>
                        <a:latin typeface="+mn-lt"/>
                        <a:ea typeface="Calibri"/>
                      </a:endParaRPr>
                    </a:p>
                  </a:txBody>
                  <a:tcPr marL="68580" marR="68580" marT="0" marB="0"/>
                </a:tc>
                <a:tc>
                  <a:txBody>
                    <a:bodyPr/>
                    <a:lstStyle/>
                    <a:p>
                      <a:pPr algn="ctr">
                        <a:lnSpc>
                          <a:spcPct val="200000"/>
                        </a:lnSpc>
                        <a:spcAft>
                          <a:spcPts val="0"/>
                        </a:spcAft>
                      </a:pPr>
                      <a:r>
                        <a:rPr lang="es-ES" sz="1200" dirty="0" smtClean="0">
                          <a:effectLst/>
                          <a:latin typeface="+mn-lt"/>
                          <a:ea typeface="Calibri"/>
                        </a:rPr>
                        <a:t>402</a:t>
                      </a:r>
                      <a:endParaRPr lang="es-ES" sz="1200" dirty="0">
                        <a:effectLst/>
                        <a:latin typeface="+mn-lt"/>
                        <a:ea typeface="Calibri"/>
                      </a:endParaRPr>
                    </a:p>
                  </a:txBody>
                  <a:tcPr marL="68580" marR="68580" marT="0" marB="0"/>
                </a:tc>
                <a:tc>
                  <a:txBody>
                    <a:bodyPr/>
                    <a:lstStyle/>
                    <a:p>
                      <a:pPr algn="ctr">
                        <a:lnSpc>
                          <a:spcPct val="200000"/>
                        </a:lnSpc>
                        <a:spcAft>
                          <a:spcPts val="0"/>
                        </a:spcAft>
                      </a:pPr>
                      <a:r>
                        <a:rPr lang="es-ES" sz="1200" dirty="0" smtClean="0">
                          <a:effectLst/>
                          <a:latin typeface="+mn-lt"/>
                          <a:ea typeface="Calibri"/>
                        </a:rPr>
                        <a:t>101</a:t>
                      </a:r>
                      <a:endParaRPr lang="es-ES" sz="1200" dirty="0">
                        <a:effectLst/>
                        <a:latin typeface="+mn-lt"/>
                        <a:ea typeface="Calibri"/>
                      </a:endParaRPr>
                    </a:p>
                  </a:txBody>
                  <a:tcPr marL="68580" marR="68580" marT="0" marB="0"/>
                </a:tc>
                <a:tc>
                  <a:txBody>
                    <a:bodyPr/>
                    <a:lstStyle/>
                    <a:p>
                      <a:pPr algn="ctr">
                        <a:lnSpc>
                          <a:spcPct val="200000"/>
                        </a:lnSpc>
                        <a:spcAft>
                          <a:spcPts val="0"/>
                        </a:spcAft>
                      </a:pPr>
                      <a:r>
                        <a:rPr lang="es-ES" sz="1200" dirty="0" smtClean="0">
                          <a:effectLst/>
                          <a:latin typeface="+mn-lt"/>
                          <a:ea typeface="Calibri"/>
                        </a:rPr>
                        <a:t>503</a:t>
                      </a:r>
                      <a:endParaRPr lang="es-ES" sz="1200" dirty="0">
                        <a:effectLst/>
                        <a:latin typeface="+mn-lt"/>
                        <a:ea typeface="Calibri"/>
                      </a:endParaRPr>
                    </a:p>
                  </a:txBody>
                  <a:tcPr marL="68580" marR="68580" marT="0" marB="0"/>
                </a:tc>
                <a:tc>
                  <a:txBody>
                    <a:bodyPr/>
                    <a:lstStyle/>
                    <a:p>
                      <a:pPr algn="ctr">
                        <a:lnSpc>
                          <a:spcPct val="200000"/>
                        </a:lnSpc>
                        <a:spcAft>
                          <a:spcPts val="0"/>
                        </a:spcAft>
                      </a:pPr>
                      <a:r>
                        <a:rPr lang="es-ES" sz="1200" dirty="0" smtClean="0">
                          <a:effectLst/>
                          <a:latin typeface="+mn-lt"/>
                          <a:ea typeface="Calibri"/>
                        </a:rPr>
                        <a:t>645</a:t>
                      </a:r>
                      <a:endParaRPr lang="es-ES" sz="1200" dirty="0">
                        <a:effectLst/>
                        <a:latin typeface="+mn-lt"/>
                        <a:ea typeface="Calibri"/>
                      </a:endParaRPr>
                    </a:p>
                  </a:txBody>
                  <a:tcPr marL="68580" marR="68580" marT="0" marB="0">
                    <a:solidFill>
                      <a:schemeClr val="tx2">
                        <a:lumMod val="40000"/>
                        <a:lumOff val="60000"/>
                      </a:schemeClr>
                    </a:solidFill>
                  </a:tcPr>
                </a:tc>
                <a:tc>
                  <a:txBody>
                    <a:bodyPr/>
                    <a:lstStyle/>
                    <a:p>
                      <a:pPr algn="ctr">
                        <a:lnSpc>
                          <a:spcPct val="200000"/>
                        </a:lnSpc>
                        <a:spcAft>
                          <a:spcPts val="0"/>
                        </a:spcAft>
                      </a:pPr>
                      <a:r>
                        <a:rPr lang="es-ES" sz="1200" dirty="0" smtClean="0">
                          <a:effectLst/>
                          <a:latin typeface="+mn-lt"/>
                          <a:ea typeface="Calibri"/>
                        </a:rPr>
                        <a:t>169</a:t>
                      </a:r>
                      <a:endParaRPr lang="es-ES" sz="1200" dirty="0">
                        <a:effectLst/>
                        <a:latin typeface="+mn-lt"/>
                        <a:ea typeface="Calibri"/>
                      </a:endParaRPr>
                    </a:p>
                  </a:txBody>
                  <a:tcPr marL="68580" marR="68580" marT="0" marB="0">
                    <a:solidFill>
                      <a:schemeClr val="tx2">
                        <a:lumMod val="40000"/>
                        <a:lumOff val="60000"/>
                      </a:schemeClr>
                    </a:solidFill>
                  </a:tcPr>
                </a:tc>
                <a:tc>
                  <a:txBody>
                    <a:bodyPr/>
                    <a:lstStyle/>
                    <a:p>
                      <a:pPr algn="ctr">
                        <a:lnSpc>
                          <a:spcPct val="200000"/>
                        </a:lnSpc>
                        <a:spcAft>
                          <a:spcPts val="0"/>
                        </a:spcAft>
                      </a:pPr>
                      <a:r>
                        <a:rPr lang="es-ES" sz="1200" dirty="0" smtClean="0">
                          <a:effectLst/>
                          <a:latin typeface="+mn-lt"/>
                          <a:ea typeface="Calibri"/>
                        </a:rPr>
                        <a:t>814</a:t>
                      </a:r>
                      <a:endParaRPr lang="es-ES" sz="1200" dirty="0">
                        <a:effectLst/>
                        <a:latin typeface="+mn-lt"/>
                        <a:ea typeface="Calibri"/>
                      </a:endParaRPr>
                    </a:p>
                  </a:txBody>
                  <a:tcPr marL="68580" marR="68580" marT="0" marB="0">
                    <a:solidFill>
                      <a:schemeClr val="tx2">
                        <a:lumMod val="40000"/>
                        <a:lumOff val="60000"/>
                      </a:schemeClr>
                    </a:solidFill>
                  </a:tcPr>
                </a:tc>
              </a:tr>
              <a:tr h="797612">
                <a:tc>
                  <a:txBody>
                    <a:bodyPr/>
                    <a:lstStyle/>
                    <a:p>
                      <a:pPr algn="r">
                        <a:lnSpc>
                          <a:spcPts val="1500"/>
                        </a:lnSpc>
                        <a:spcAft>
                          <a:spcPts val="0"/>
                        </a:spcAft>
                      </a:pPr>
                      <a:r>
                        <a:rPr lang="ca-ES" sz="1500" noProof="0" dirty="0" smtClean="0">
                          <a:solidFill>
                            <a:schemeClr val="accent3">
                              <a:lumMod val="50000"/>
                            </a:schemeClr>
                          </a:solidFill>
                          <a:effectLst/>
                          <a:latin typeface="+mn-lt"/>
                        </a:rPr>
                        <a:t>Urbà</a:t>
                      </a:r>
                      <a:endParaRPr lang="ca-ES" sz="1500" noProof="0" dirty="0">
                        <a:solidFill>
                          <a:schemeClr val="accent3">
                            <a:lumMod val="50000"/>
                          </a:schemeClr>
                        </a:solidFill>
                        <a:effectLst/>
                        <a:latin typeface="+mn-lt"/>
                        <a:ea typeface="Calibri"/>
                      </a:endParaRPr>
                    </a:p>
                  </a:txBody>
                  <a:tcPr marL="68580" marR="68580" marT="0" marB="0" anchor="ctr">
                    <a:solidFill>
                      <a:srgbClr val="92D050"/>
                    </a:solidFill>
                  </a:tcPr>
                </a:tc>
                <a:tc>
                  <a:txBody>
                    <a:bodyPr/>
                    <a:lstStyle/>
                    <a:p>
                      <a:pPr algn="ctr">
                        <a:lnSpc>
                          <a:spcPct val="200000"/>
                        </a:lnSpc>
                        <a:spcAft>
                          <a:spcPts val="0"/>
                        </a:spcAft>
                      </a:pPr>
                      <a:r>
                        <a:rPr lang="es-ES" sz="1200" dirty="0" smtClean="0">
                          <a:effectLst/>
                          <a:latin typeface="+mn-lt"/>
                          <a:ea typeface="Calibri"/>
                        </a:rPr>
                        <a:t>537</a:t>
                      </a:r>
                      <a:endParaRPr lang="es-ES" sz="1200" dirty="0">
                        <a:effectLst/>
                        <a:latin typeface="+mn-lt"/>
                        <a:ea typeface="Calibri"/>
                      </a:endParaRPr>
                    </a:p>
                  </a:txBody>
                  <a:tcPr marL="68580" marR="68580" marT="0" marB="0"/>
                </a:tc>
                <a:tc>
                  <a:txBody>
                    <a:bodyPr/>
                    <a:lstStyle/>
                    <a:p>
                      <a:pPr algn="ctr">
                        <a:lnSpc>
                          <a:spcPct val="200000"/>
                        </a:lnSpc>
                        <a:spcAft>
                          <a:spcPts val="0"/>
                        </a:spcAft>
                      </a:pPr>
                      <a:r>
                        <a:rPr lang="es-ES" sz="1200" dirty="0" smtClean="0">
                          <a:effectLst/>
                          <a:latin typeface="+mn-lt"/>
                          <a:ea typeface="Calibri"/>
                        </a:rPr>
                        <a:t>199</a:t>
                      </a:r>
                      <a:endParaRPr lang="es-ES" sz="1200" dirty="0">
                        <a:effectLst/>
                        <a:latin typeface="+mn-lt"/>
                        <a:ea typeface="Calibri"/>
                      </a:endParaRPr>
                    </a:p>
                  </a:txBody>
                  <a:tcPr marL="68580" marR="68580" marT="0" marB="0"/>
                </a:tc>
                <a:tc>
                  <a:txBody>
                    <a:bodyPr/>
                    <a:lstStyle/>
                    <a:p>
                      <a:pPr algn="ctr">
                        <a:lnSpc>
                          <a:spcPct val="200000"/>
                        </a:lnSpc>
                        <a:spcAft>
                          <a:spcPts val="0"/>
                        </a:spcAft>
                      </a:pPr>
                      <a:r>
                        <a:rPr lang="es-ES" sz="1200" dirty="0" smtClean="0">
                          <a:effectLst/>
                          <a:latin typeface="+mn-lt"/>
                          <a:ea typeface="Calibri"/>
                        </a:rPr>
                        <a:t>736</a:t>
                      </a:r>
                      <a:endParaRPr lang="es-ES" sz="1200" dirty="0">
                        <a:effectLst/>
                        <a:latin typeface="+mn-lt"/>
                        <a:ea typeface="Calibri"/>
                      </a:endParaRPr>
                    </a:p>
                  </a:txBody>
                  <a:tcPr marL="68580" marR="68580" marT="0" marB="0"/>
                </a:tc>
                <a:tc>
                  <a:txBody>
                    <a:bodyPr/>
                    <a:lstStyle/>
                    <a:p>
                      <a:pPr algn="ctr">
                        <a:lnSpc>
                          <a:spcPct val="200000"/>
                        </a:lnSpc>
                        <a:spcAft>
                          <a:spcPts val="0"/>
                        </a:spcAft>
                      </a:pPr>
                      <a:r>
                        <a:rPr lang="es-ES" sz="1200" dirty="0" smtClean="0">
                          <a:effectLst/>
                          <a:latin typeface="+mn-lt"/>
                          <a:ea typeface="Calibri"/>
                        </a:rPr>
                        <a:t>524</a:t>
                      </a:r>
                      <a:endParaRPr lang="es-ES" sz="1200" dirty="0">
                        <a:effectLst/>
                        <a:latin typeface="+mn-lt"/>
                        <a:ea typeface="Calibri"/>
                      </a:endParaRPr>
                    </a:p>
                  </a:txBody>
                  <a:tcPr marL="68580" marR="68580" marT="0" marB="0"/>
                </a:tc>
                <a:tc>
                  <a:txBody>
                    <a:bodyPr/>
                    <a:lstStyle/>
                    <a:p>
                      <a:pPr algn="ctr">
                        <a:lnSpc>
                          <a:spcPct val="200000"/>
                        </a:lnSpc>
                        <a:spcAft>
                          <a:spcPts val="0"/>
                        </a:spcAft>
                      </a:pPr>
                      <a:r>
                        <a:rPr lang="es-ES" sz="1200" dirty="0" smtClean="0">
                          <a:effectLst/>
                          <a:latin typeface="+mn-lt"/>
                          <a:ea typeface="Calibri"/>
                        </a:rPr>
                        <a:t>216</a:t>
                      </a:r>
                      <a:endParaRPr lang="es-ES" sz="1200" dirty="0">
                        <a:effectLst/>
                        <a:latin typeface="+mn-lt"/>
                        <a:ea typeface="Calibri"/>
                      </a:endParaRPr>
                    </a:p>
                  </a:txBody>
                  <a:tcPr marL="68580" marR="68580" marT="0" marB="0"/>
                </a:tc>
                <a:tc>
                  <a:txBody>
                    <a:bodyPr/>
                    <a:lstStyle/>
                    <a:p>
                      <a:pPr algn="ctr">
                        <a:lnSpc>
                          <a:spcPct val="200000"/>
                        </a:lnSpc>
                        <a:spcAft>
                          <a:spcPts val="0"/>
                        </a:spcAft>
                      </a:pPr>
                      <a:r>
                        <a:rPr lang="es-ES" sz="1200" dirty="0" smtClean="0">
                          <a:effectLst/>
                          <a:latin typeface="+mn-lt"/>
                          <a:ea typeface="Calibri"/>
                        </a:rPr>
                        <a:t>740</a:t>
                      </a:r>
                      <a:endParaRPr lang="es-ES" sz="1200" dirty="0">
                        <a:effectLst/>
                        <a:latin typeface="+mn-lt"/>
                        <a:ea typeface="Calibri"/>
                      </a:endParaRPr>
                    </a:p>
                  </a:txBody>
                  <a:tcPr marL="68580" marR="68580" marT="0" marB="0"/>
                </a:tc>
                <a:tc>
                  <a:txBody>
                    <a:bodyPr/>
                    <a:lstStyle/>
                    <a:p>
                      <a:pPr algn="ctr">
                        <a:lnSpc>
                          <a:spcPct val="200000"/>
                        </a:lnSpc>
                        <a:spcAft>
                          <a:spcPts val="0"/>
                        </a:spcAft>
                      </a:pPr>
                      <a:r>
                        <a:rPr lang="es-ES" sz="1200" dirty="0" smtClean="0">
                          <a:effectLst/>
                          <a:latin typeface="+mn-lt"/>
                          <a:ea typeface="Calibri"/>
                        </a:rPr>
                        <a:t>775</a:t>
                      </a:r>
                      <a:endParaRPr lang="es-ES" sz="1200" dirty="0">
                        <a:effectLst/>
                        <a:latin typeface="+mn-lt"/>
                        <a:ea typeface="Calibri"/>
                      </a:endParaRPr>
                    </a:p>
                  </a:txBody>
                  <a:tcPr marL="68580" marR="68580" marT="0" marB="0"/>
                </a:tc>
                <a:tc>
                  <a:txBody>
                    <a:bodyPr/>
                    <a:lstStyle/>
                    <a:p>
                      <a:pPr algn="ctr">
                        <a:lnSpc>
                          <a:spcPct val="200000"/>
                        </a:lnSpc>
                        <a:spcAft>
                          <a:spcPts val="0"/>
                        </a:spcAft>
                      </a:pPr>
                      <a:r>
                        <a:rPr lang="es-ES" sz="1200" dirty="0" smtClean="0">
                          <a:effectLst/>
                          <a:latin typeface="+mn-lt"/>
                          <a:ea typeface="Calibri"/>
                        </a:rPr>
                        <a:t>357</a:t>
                      </a:r>
                      <a:endParaRPr lang="es-ES" sz="1200" dirty="0">
                        <a:effectLst/>
                        <a:latin typeface="+mn-lt"/>
                        <a:ea typeface="Calibri"/>
                      </a:endParaRPr>
                    </a:p>
                  </a:txBody>
                  <a:tcPr marL="68580" marR="68580" marT="0" marB="0"/>
                </a:tc>
                <a:tc>
                  <a:txBody>
                    <a:bodyPr/>
                    <a:lstStyle/>
                    <a:p>
                      <a:pPr algn="ctr">
                        <a:lnSpc>
                          <a:spcPct val="200000"/>
                        </a:lnSpc>
                        <a:spcAft>
                          <a:spcPts val="0"/>
                        </a:spcAft>
                      </a:pPr>
                      <a:r>
                        <a:rPr lang="es-ES" sz="1200" smtClean="0">
                          <a:effectLst/>
                          <a:latin typeface="+mn-lt"/>
                          <a:ea typeface="Calibri"/>
                        </a:rPr>
                        <a:t>1.132</a:t>
                      </a:r>
                      <a:endParaRPr lang="es-ES" sz="1200" dirty="0">
                        <a:effectLst/>
                        <a:latin typeface="+mn-lt"/>
                        <a:ea typeface="Calibri"/>
                      </a:endParaRPr>
                    </a:p>
                  </a:txBody>
                  <a:tcPr marL="68580" marR="68580" marT="0" marB="0"/>
                </a:tc>
                <a:tc>
                  <a:txBody>
                    <a:bodyPr/>
                    <a:lstStyle/>
                    <a:p>
                      <a:pPr algn="ctr">
                        <a:lnSpc>
                          <a:spcPct val="200000"/>
                        </a:lnSpc>
                        <a:spcAft>
                          <a:spcPts val="0"/>
                        </a:spcAft>
                      </a:pPr>
                      <a:r>
                        <a:rPr lang="es-ES" sz="1200" smtClean="0">
                          <a:effectLst/>
                          <a:latin typeface="+mn-lt"/>
                          <a:ea typeface="Calibri"/>
                        </a:rPr>
                        <a:t>1.836</a:t>
                      </a:r>
                      <a:endParaRPr lang="es-ES" sz="1200" dirty="0">
                        <a:effectLst/>
                        <a:latin typeface="+mn-lt"/>
                        <a:ea typeface="Calibri"/>
                      </a:endParaRPr>
                    </a:p>
                  </a:txBody>
                  <a:tcPr marL="68580" marR="68580" marT="0" marB="0">
                    <a:solidFill>
                      <a:schemeClr val="tx2">
                        <a:lumMod val="40000"/>
                        <a:lumOff val="60000"/>
                      </a:schemeClr>
                    </a:solidFill>
                  </a:tcPr>
                </a:tc>
                <a:tc>
                  <a:txBody>
                    <a:bodyPr/>
                    <a:lstStyle/>
                    <a:p>
                      <a:pPr algn="ctr">
                        <a:lnSpc>
                          <a:spcPct val="200000"/>
                        </a:lnSpc>
                        <a:spcAft>
                          <a:spcPts val="0"/>
                        </a:spcAft>
                      </a:pPr>
                      <a:r>
                        <a:rPr lang="es-ES" sz="1200" dirty="0" smtClean="0">
                          <a:effectLst/>
                          <a:latin typeface="+mn-lt"/>
                          <a:ea typeface="Calibri"/>
                        </a:rPr>
                        <a:t>772</a:t>
                      </a:r>
                      <a:endParaRPr lang="es-ES" sz="1200" dirty="0">
                        <a:effectLst/>
                        <a:latin typeface="+mn-lt"/>
                        <a:ea typeface="Calibri"/>
                      </a:endParaRPr>
                    </a:p>
                  </a:txBody>
                  <a:tcPr marL="68580" marR="68580" marT="0" marB="0">
                    <a:solidFill>
                      <a:schemeClr val="tx2">
                        <a:lumMod val="40000"/>
                        <a:lumOff val="60000"/>
                      </a:schemeClr>
                    </a:solidFill>
                  </a:tcPr>
                </a:tc>
                <a:tc>
                  <a:txBody>
                    <a:bodyPr/>
                    <a:lstStyle/>
                    <a:p>
                      <a:pPr algn="ctr">
                        <a:lnSpc>
                          <a:spcPct val="200000"/>
                        </a:lnSpc>
                        <a:spcAft>
                          <a:spcPts val="0"/>
                        </a:spcAft>
                      </a:pPr>
                      <a:r>
                        <a:rPr lang="es-ES" sz="1200" dirty="0" smtClean="0">
                          <a:effectLst/>
                          <a:latin typeface="+mn-lt"/>
                          <a:ea typeface="Calibri"/>
                        </a:rPr>
                        <a:t>2.608</a:t>
                      </a:r>
                      <a:endParaRPr lang="es-ES" sz="1200" dirty="0">
                        <a:effectLst/>
                        <a:latin typeface="+mn-lt"/>
                        <a:ea typeface="Calibri"/>
                      </a:endParaRPr>
                    </a:p>
                  </a:txBody>
                  <a:tcPr marL="68580" marR="68580" marT="0" marB="0">
                    <a:solidFill>
                      <a:schemeClr val="tx2">
                        <a:lumMod val="40000"/>
                        <a:lumOff val="60000"/>
                      </a:schemeClr>
                    </a:solidFill>
                  </a:tcPr>
                </a:tc>
              </a:tr>
              <a:tr h="727213">
                <a:tc>
                  <a:txBody>
                    <a:bodyPr/>
                    <a:lstStyle/>
                    <a:p>
                      <a:pPr algn="r">
                        <a:lnSpc>
                          <a:spcPts val="1500"/>
                        </a:lnSpc>
                        <a:spcAft>
                          <a:spcPts val="0"/>
                        </a:spcAft>
                      </a:pPr>
                      <a:r>
                        <a:rPr lang="ca-ES" sz="1500" noProof="0" dirty="0" smtClean="0">
                          <a:solidFill>
                            <a:schemeClr val="accent3">
                              <a:lumMod val="50000"/>
                            </a:schemeClr>
                          </a:solidFill>
                          <a:effectLst/>
                          <a:latin typeface="+mn-lt"/>
                        </a:rPr>
                        <a:t>Total</a:t>
                      </a:r>
                      <a:endParaRPr lang="ca-ES" sz="1500" noProof="0" dirty="0">
                        <a:solidFill>
                          <a:schemeClr val="accent3">
                            <a:lumMod val="50000"/>
                          </a:schemeClr>
                        </a:solidFill>
                        <a:effectLst/>
                        <a:latin typeface="+mn-lt"/>
                        <a:ea typeface="Calibri"/>
                      </a:endParaRPr>
                    </a:p>
                  </a:txBody>
                  <a:tcPr marL="68580" marR="68580" marT="0" marB="0" anchor="ctr">
                    <a:solidFill>
                      <a:srgbClr val="92D050"/>
                    </a:solidFill>
                  </a:tcPr>
                </a:tc>
                <a:tc>
                  <a:txBody>
                    <a:bodyPr/>
                    <a:lstStyle/>
                    <a:p>
                      <a:pPr algn="ctr">
                        <a:lnSpc>
                          <a:spcPct val="200000"/>
                        </a:lnSpc>
                      </a:pPr>
                      <a:r>
                        <a:rPr lang="es-ES" sz="1200" dirty="0" smtClean="0"/>
                        <a:t>829</a:t>
                      </a:r>
                      <a:endParaRPr lang="es-ES" sz="1200" dirty="0"/>
                    </a:p>
                  </a:txBody>
                  <a:tcPr marL="68580" marR="68580" marT="0" marB="0"/>
                </a:tc>
                <a:tc>
                  <a:txBody>
                    <a:bodyPr/>
                    <a:lstStyle/>
                    <a:p>
                      <a:pPr algn="ctr">
                        <a:lnSpc>
                          <a:spcPct val="200000"/>
                        </a:lnSpc>
                      </a:pPr>
                      <a:r>
                        <a:rPr lang="es-ES" sz="1200" dirty="0" smtClean="0"/>
                        <a:t>237</a:t>
                      </a:r>
                      <a:endParaRPr lang="es-ES" sz="1200" dirty="0"/>
                    </a:p>
                  </a:txBody>
                  <a:tcPr marL="68580" marR="68580" marT="0" marB="0"/>
                </a:tc>
                <a:tc>
                  <a:txBody>
                    <a:bodyPr/>
                    <a:lstStyle/>
                    <a:p>
                      <a:pPr algn="ctr">
                        <a:lnSpc>
                          <a:spcPct val="200000"/>
                        </a:lnSpc>
                      </a:pPr>
                      <a:r>
                        <a:rPr lang="es-ES" sz="1200" b="1" dirty="0" smtClean="0"/>
                        <a:t>1.066</a:t>
                      </a:r>
                      <a:endParaRPr lang="es-ES" sz="1200" b="1" dirty="0"/>
                    </a:p>
                  </a:txBody>
                  <a:tcPr marL="68580" marR="68580" marT="0" marB="0"/>
                </a:tc>
                <a:tc>
                  <a:txBody>
                    <a:bodyPr/>
                    <a:lstStyle/>
                    <a:p>
                      <a:pPr algn="ctr">
                        <a:lnSpc>
                          <a:spcPct val="200000"/>
                        </a:lnSpc>
                      </a:pPr>
                      <a:r>
                        <a:rPr lang="es-ES" sz="1200" dirty="0" smtClean="0"/>
                        <a:t>836</a:t>
                      </a:r>
                      <a:endParaRPr lang="es-ES" sz="1200" dirty="0"/>
                    </a:p>
                  </a:txBody>
                  <a:tcPr marL="68580" marR="68580" marT="0" marB="0"/>
                </a:tc>
                <a:tc>
                  <a:txBody>
                    <a:bodyPr/>
                    <a:lstStyle/>
                    <a:p>
                      <a:pPr algn="ctr">
                        <a:lnSpc>
                          <a:spcPct val="200000"/>
                        </a:lnSpc>
                        <a:spcAft>
                          <a:spcPts val="0"/>
                        </a:spcAft>
                      </a:pPr>
                      <a:r>
                        <a:rPr lang="es-ES" sz="1200" dirty="0" smtClean="0">
                          <a:effectLst/>
                          <a:latin typeface="+mn-lt"/>
                          <a:ea typeface="Calibri"/>
                        </a:rPr>
                        <a:t>246</a:t>
                      </a:r>
                      <a:endParaRPr lang="es-ES" sz="1200" dirty="0">
                        <a:effectLst/>
                        <a:latin typeface="+mn-lt"/>
                        <a:ea typeface="Calibri"/>
                      </a:endParaRPr>
                    </a:p>
                  </a:txBody>
                  <a:tcPr marL="68580" marR="68580" marT="0" marB="0"/>
                </a:tc>
                <a:tc>
                  <a:txBody>
                    <a:bodyPr/>
                    <a:lstStyle/>
                    <a:p>
                      <a:pPr algn="ctr">
                        <a:lnSpc>
                          <a:spcPct val="200000"/>
                        </a:lnSpc>
                        <a:spcAft>
                          <a:spcPts val="0"/>
                        </a:spcAft>
                      </a:pPr>
                      <a:r>
                        <a:rPr lang="es-ES" sz="1200" b="1" smtClean="0">
                          <a:effectLst/>
                          <a:latin typeface="+mn-lt"/>
                          <a:ea typeface="Calibri"/>
                        </a:rPr>
                        <a:t>1.082</a:t>
                      </a:r>
                      <a:endParaRPr lang="es-ES" sz="1200" b="1" dirty="0">
                        <a:effectLst/>
                        <a:latin typeface="+mn-lt"/>
                        <a:ea typeface="Calibri"/>
                      </a:endParaRPr>
                    </a:p>
                  </a:txBody>
                  <a:tcPr marL="68580" marR="68580" marT="0" marB="0"/>
                </a:tc>
                <a:tc>
                  <a:txBody>
                    <a:bodyPr/>
                    <a:lstStyle/>
                    <a:p>
                      <a:pPr algn="ctr">
                        <a:lnSpc>
                          <a:spcPct val="200000"/>
                        </a:lnSpc>
                        <a:spcAft>
                          <a:spcPts val="0"/>
                        </a:spcAft>
                      </a:pPr>
                      <a:r>
                        <a:rPr lang="es-ES" sz="1200" dirty="0" smtClean="0">
                          <a:effectLst/>
                          <a:latin typeface="+mn-lt"/>
                          <a:ea typeface="Calibri"/>
                        </a:rPr>
                        <a:t>1259</a:t>
                      </a:r>
                      <a:endParaRPr lang="es-ES" sz="1200" dirty="0">
                        <a:effectLst/>
                        <a:latin typeface="+mn-lt"/>
                        <a:ea typeface="Calibri"/>
                      </a:endParaRPr>
                    </a:p>
                  </a:txBody>
                  <a:tcPr marL="68580" marR="68580" marT="0" marB="0"/>
                </a:tc>
                <a:tc>
                  <a:txBody>
                    <a:bodyPr/>
                    <a:lstStyle/>
                    <a:p>
                      <a:pPr algn="ctr">
                        <a:lnSpc>
                          <a:spcPct val="200000"/>
                        </a:lnSpc>
                        <a:spcAft>
                          <a:spcPts val="0"/>
                        </a:spcAft>
                      </a:pPr>
                      <a:r>
                        <a:rPr lang="es-ES" sz="1200" dirty="0" smtClean="0">
                          <a:effectLst/>
                          <a:latin typeface="+mn-lt"/>
                          <a:ea typeface="Calibri"/>
                        </a:rPr>
                        <a:t>458</a:t>
                      </a:r>
                      <a:endParaRPr lang="es-ES" sz="1200" dirty="0">
                        <a:effectLst/>
                        <a:latin typeface="+mn-lt"/>
                        <a:ea typeface="Calibri"/>
                      </a:endParaRPr>
                    </a:p>
                  </a:txBody>
                  <a:tcPr marL="68580" marR="68580" marT="0" marB="0"/>
                </a:tc>
                <a:tc>
                  <a:txBody>
                    <a:bodyPr/>
                    <a:lstStyle/>
                    <a:p>
                      <a:pPr algn="ctr">
                        <a:lnSpc>
                          <a:spcPct val="200000"/>
                        </a:lnSpc>
                        <a:spcAft>
                          <a:spcPts val="0"/>
                        </a:spcAft>
                      </a:pPr>
                      <a:r>
                        <a:rPr lang="es-ES" sz="1200" b="1" smtClean="0">
                          <a:effectLst/>
                          <a:latin typeface="+mn-lt"/>
                          <a:ea typeface="Calibri"/>
                        </a:rPr>
                        <a:t>1.717</a:t>
                      </a:r>
                      <a:endParaRPr lang="es-ES" sz="1200" b="1" dirty="0">
                        <a:effectLst/>
                        <a:latin typeface="+mn-lt"/>
                        <a:ea typeface="Calibri"/>
                      </a:endParaRPr>
                    </a:p>
                  </a:txBody>
                  <a:tcPr marL="68580" marR="68580" marT="0" marB="0"/>
                </a:tc>
                <a:tc>
                  <a:txBody>
                    <a:bodyPr/>
                    <a:lstStyle/>
                    <a:p>
                      <a:pPr algn="ctr">
                        <a:lnSpc>
                          <a:spcPct val="200000"/>
                        </a:lnSpc>
                        <a:spcAft>
                          <a:spcPts val="0"/>
                        </a:spcAft>
                      </a:pPr>
                      <a:r>
                        <a:rPr lang="es-ES" sz="1200" smtClean="0">
                          <a:effectLst/>
                          <a:latin typeface="+mn-lt"/>
                          <a:ea typeface="Calibri"/>
                        </a:rPr>
                        <a:t>2.924</a:t>
                      </a:r>
                      <a:endParaRPr lang="es-ES" sz="1200" dirty="0">
                        <a:effectLst/>
                        <a:latin typeface="+mn-lt"/>
                        <a:ea typeface="Calibri"/>
                      </a:endParaRPr>
                    </a:p>
                  </a:txBody>
                  <a:tcPr marL="68580" marR="68580" marT="0" marB="0">
                    <a:solidFill>
                      <a:schemeClr val="tx2">
                        <a:lumMod val="40000"/>
                        <a:lumOff val="60000"/>
                      </a:schemeClr>
                    </a:solidFill>
                  </a:tcPr>
                </a:tc>
                <a:tc>
                  <a:txBody>
                    <a:bodyPr/>
                    <a:lstStyle/>
                    <a:p>
                      <a:pPr algn="ctr">
                        <a:lnSpc>
                          <a:spcPct val="200000"/>
                        </a:lnSpc>
                        <a:spcAft>
                          <a:spcPts val="0"/>
                        </a:spcAft>
                      </a:pPr>
                      <a:r>
                        <a:rPr lang="es-ES" sz="1200" dirty="0" smtClean="0">
                          <a:effectLst/>
                          <a:latin typeface="+mn-lt"/>
                          <a:ea typeface="Calibri"/>
                        </a:rPr>
                        <a:t>941</a:t>
                      </a:r>
                      <a:endParaRPr lang="es-ES" sz="1200" dirty="0">
                        <a:effectLst/>
                        <a:latin typeface="+mn-lt"/>
                        <a:ea typeface="Calibri"/>
                      </a:endParaRPr>
                    </a:p>
                  </a:txBody>
                  <a:tcPr marL="68580" marR="68580" marT="0" marB="0">
                    <a:solidFill>
                      <a:schemeClr val="tx2">
                        <a:lumMod val="40000"/>
                        <a:lumOff val="60000"/>
                      </a:schemeClr>
                    </a:solidFill>
                  </a:tcPr>
                </a:tc>
                <a:tc>
                  <a:txBody>
                    <a:bodyPr/>
                    <a:lstStyle/>
                    <a:p>
                      <a:pPr algn="ctr">
                        <a:lnSpc>
                          <a:spcPct val="200000"/>
                        </a:lnSpc>
                        <a:spcAft>
                          <a:spcPts val="0"/>
                        </a:spcAft>
                      </a:pPr>
                      <a:r>
                        <a:rPr lang="es-ES" sz="1200" b="1" dirty="0" smtClean="0">
                          <a:effectLst/>
                          <a:latin typeface="+mn-lt"/>
                          <a:ea typeface="Calibri"/>
                        </a:rPr>
                        <a:t>3.865</a:t>
                      </a:r>
                      <a:endParaRPr lang="es-ES" sz="1200" b="1" dirty="0">
                        <a:effectLst/>
                        <a:latin typeface="+mn-lt"/>
                        <a:ea typeface="Calibri"/>
                      </a:endParaRPr>
                    </a:p>
                  </a:txBody>
                  <a:tcPr marL="68580" marR="68580" marT="0" marB="0">
                    <a:solidFill>
                      <a:schemeClr val="tx2">
                        <a:lumMod val="40000"/>
                        <a:lumOff val="60000"/>
                      </a:schemeClr>
                    </a:solidFill>
                  </a:tcPr>
                </a:tc>
              </a:tr>
            </a:tbl>
          </a:graphicData>
        </a:graphic>
      </p:graphicFrame>
      <p:sp>
        <p:nvSpPr>
          <p:cNvPr id="6" name="5 Elipse"/>
          <p:cNvSpPr/>
          <p:nvPr/>
        </p:nvSpPr>
        <p:spPr>
          <a:xfrm>
            <a:off x="2020412" y="5378714"/>
            <a:ext cx="7920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Elipse"/>
          <p:cNvSpPr/>
          <p:nvPr/>
        </p:nvSpPr>
        <p:spPr>
          <a:xfrm>
            <a:off x="3959932" y="5378714"/>
            <a:ext cx="7920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Elipse"/>
          <p:cNvSpPr/>
          <p:nvPr/>
        </p:nvSpPr>
        <p:spPr>
          <a:xfrm>
            <a:off x="5832140" y="5363423"/>
            <a:ext cx="7920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2548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634082"/>
          </a:xfrm>
          <a:solidFill>
            <a:srgbClr val="92D050"/>
          </a:solidFill>
        </p:spPr>
        <p:txBody>
          <a:bodyPr/>
          <a:lstStyle/>
          <a:p>
            <a:pPr rtl="0"/>
            <a:r>
              <a:rPr lang="ca-ES" sz="3200" b="1" dirty="0" smtClean="0">
                <a:solidFill>
                  <a:schemeClr val="accent3">
                    <a:lumMod val="50000"/>
                  </a:schemeClr>
                </a:solidFill>
                <a:latin typeface="Comic Sans MS" panose="030F0702030302020204" pitchFamily="66" charset="0"/>
                <a:cs typeface="Aharoni" panose="02010803020104030203" pitchFamily="2" charset="-79"/>
              </a:rPr>
              <a:t>Els participants</a:t>
            </a:r>
            <a:endParaRPr lang="ca-ES" sz="3200" b="1" dirty="0">
              <a:solidFill>
                <a:schemeClr val="accent3">
                  <a:lumMod val="50000"/>
                </a:schemeClr>
              </a:solidFill>
              <a:latin typeface="Comic Sans MS" panose="030F0702030302020204" pitchFamily="66" charset="0"/>
              <a:cs typeface="Aharoni" panose="02010803020104030203" pitchFamily="2" charset="-79"/>
            </a:endParaRPr>
          </a:p>
        </p:txBody>
      </p:sp>
      <p:sp>
        <p:nvSpPr>
          <p:cNvPr id="3" name="Content Placeholder 2"/>
          <p:cNvSpPr>
            <a:spLocks noGrp="1"/>
          </p:cNvSpPr>
          <p:nvPr>
            <p:ph idx="1"/>
          </p:nvPr>
        </p:nvSpPr>
        <p:spPr>
          <a:xfrm>
            <a:off x="493204" y="1052736"/>
            <a:ext cx="8229600" cy="432048"/>
          </a:xfrm>
        </p:spPr>
        <p:txBody>
          <a:bodyPr>
            <a:normAutofit lnSpcReduction="10000"/>
          </a:bodyPr>
          <a:lstStyle/>
          <a:p>
            <a:pPr marL="0" indent="0" rtl="0">
              <a:buNone/>
            </a:pPr>
            <a:r>
              <a:rPr lang="ca-ES" sz="2400" dirty="0" smtClean="0"/>
              <a:t>Edat en anys segons el curs escolar</a:t>
            </a:r>
          </a:p>
          <a:p>
            <a:pPr algn="l" rtl="0"/>
            <a:endParaRPr lang="ca-ES" dirty="0"/>
          </a:p>
        </p:txBody>
      </p:sp>
      <p:pic>
        <p:nvPicPr>
          <p:cNvPr id="4" name="Bild 3"/>
          <p:cNvPicPr>
            <a:picLocks noChangeAspect="1" noChangeArrowheads="1"/>
          </p:cNvPicPr>
          <p:nvPr/>
        </p:nvPicPr>
        <p:blipFill>
          <a:blip r:embed="rId2" cstate="print"/>
          <a:srcRect/>
          <a:stretch>
            <a:fillRect/>
          </a:stretch>
        </p:blipFill>
        <p:spPr bwMode="auto">
          <a:xfrm>
            <a:off x="72008" y="6165304"/>
            <a:ext cx="4283968" cy="692696"/>
          </a:xfrm>
          <a:prstGeom prst="rect">
            <a:avLst/>
          </a:prstGeom>
          <a:noFill/>
          <a:ln w="9525">
            <a:noFill/>
            <a:miter lim="800000"/>
            <a:headEnd/>
            <a:tailEnd/>
          </a:ln>
        </p:spPr>
      </p:pic>
      <p:pic>
        <p:nvPicPr>
          <p:cNvPr id="5" name="Picture 4" descr="C:\Users\tamar\Documents\children's well being\Jacobs\JF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165304"/>
            <a:ext cx="1763688" cy="692696"/>
          </a:xfrm>
          <a:prstGeom prst="rect">
            <a:avLst/>
          </a:prstGeom>
          <a:noFill/>
          <a:ln>
            <a:noFill/>
          </a:ln>
        </p:spPr>
      </p:pic>
      <p:graphicFrame>
        <p:nvGraphicFramePr>
          <p:cNvPr id="6" name="5 Tabla"/>
          <p:cNvGraphicFramePr>
            <a:graphicFrameLocks noGrp="1"/>
          </p:cNvGraphicFramePr>
          <p:nvPr>
            <p:extLst>
              <p:ext uri="{D42A27DB-BD31-4B8C-83A1-F6EECF244321}">
                <p14:modId xmlns:p14="http://schemas.microsoft.com/office/powerpoint/2010/main" val="703503416"/>
              </p:ext>
            </p:extLst>
          </p:nvPr>
        </p:nvGraphicFramePr>
        <p:xfrm>
          <a:off x="395536" y="1556789"/>
          <a:ext cx="8064897" cy="4058219"/>
        </p:xfrm>
        <a:graphic>
          <a:graphicData uri="http://schemas.openxmlformats.org/drawingml/2006/table">
            <a:tbl>
              <a:tblPr firstRow="1" firstCol="1" bandRow="1">
                <a:tableStyleId>{5C22544A-7EE6-4342-B048-85BDC9FD1C3A}</a:tableStyleId>
              </a:tblPr>
              <a:tblGrid>
                <a:gridCol w="1179089"/>
                <a:gridCol w="1179089"/>
                <a:gridCol w="1120673"/>
                <a:gridCol w="1120673"/>
                <a:gridCol w="1310100"/>
                <a:gridCol w="1040890"/>
                <a:gridCol w="1114383"/>
              </a:tblGrid>
              <a:tr h="684290">
                <a:tc rowSpan="2">
                  <a:txBody>
                    <a:bodyPr/>
                    <a:lstStyle/>
                    <a:p>
                      <a:pPr algn="ctr">
                        <a:lnSpc>
                          <a:spcPts val="1500"/>
                        </a:lnSpc>
                        <a:spcAft>
                          <a:spcPts val="0"/>
                        </a:spcAft>
                      </a:pPr>
                      <a:r>
                        <a:rPr lang="ca-ES" sz="1600" noProof="0" dirty="0" smtClean="0">
                          <a:effectLst/>
                        </a:rPr>
                        <a:t>Edat</a:t>
                      </a:r>
                      <a:endParaRPr lang="ca-ES" sz="1600" noProof="0" dirty="0">
                        <a:effectLst/>
                        <a:latin typeface="Times New Roman"/>
                        <a:ea typeface="Calibri"/>
                      </a:endParaRPr>
                    </a:p>
                  </a:txBody>
                  <a:tcPr marL="68580" marR="68580" marT="0" marB="0" anchor="ctr"/>
                </a:tc>
                <a:tc gridSpan="2">
                  <a:txBody>
                    <a:bodyPr/>
                    <a:lstStyle/>
                    <a:p>
                      <a:pPr algn="ctr">
                        <a:lnSpc>
                          <a:spcPts val="1500"/>
                        </a:lnSpc>
                        <a:spcAft>
                          <a:spcPts val="0"/>
                        </a:spcAft>
                      </a:pPr>
                      <a:r>
                        <a:rPr lang="ca-ES" sz="1600" noProof="0" dirty="0" smtClean="0">
                          <a:effectLst/>
                        </a:rPr>
                        <a:t>3r d’Educació Primària</a:t>
                      </a:r>
                      <a:endParaRPr lang="ca-ES" sz="1600" noProof="0" dirty="0">
                        <a:effectLst/>
                        <a:latin typeface="Times New Roman"/>
                        <a:ea typeface="Calibri"/>
                      </a:endParaRPr>
                    </a:p>
                  </a:txBody>
                  <a:tcPr marL="68580" marR="68580" marT="0" marB="0" anchor="ctr"/>
                </a:tc>
                <a:tc hMerge="1">
                  <a:txBody>
                    <a:bodyPr/>
                    <a:lstStyle/>
                    <a:p>
                      <a:endParaRPr lang="es-ES"/>
                    </a:p>
                  </a:txBody>
                  <a:tcPr/>
                </a:tc>
                <a:tc gridSpan="2">
                  <a:txBody>
                    <a:bodyPr/>
                    <a:lstStyle/>
                    <a:p>
                      <a:pPr algn="ctr">
                        <a:lnSpc>
                          <a:spcPts val="1500"/>
                        </a:lnSpc>
                        <a:spcAft>
                          <a:spcPts val="0"/>
                        </a:spcAft>
                      </a:pPr>
                      <a:endParaRPr lang="ca-ES" sz="1600" b="1" kern="1200" noProof="0" dirty="0" smtClean="0">
                        <a:solidFill>
                          <a:schemeClr val="lt1"/>
                        </a:solidFill>
                        <a:effectLst/>
                        <a:latin typeface="+mn-lt"/>
                        <a:ea typeface="+mn-ea"/>
                        <a:cs typeface="+mn-cs"/>
                      </a:endParaRPr>
                    </a:p>
                    <a:p>
                      <a:pPr algn="ctr">
                        <a:lnSpc>
                          <a:spcPts val="1500"/>
                        </a:lnSpc>
                        <a:spcAft>
                          <a:spcPts val="0"/>
                        </a:spcAft>
                      </a:pPr>
                      <a:r>
                        <a:rPr lang="ca-ES" sz="1600" b="1" kern="1200" noProof="0" dirty="0" smtClean="0">
                          <a:solidFill>
                            <a:schemeClr val="lt1"/>
                          </a:solidFill>
                          <a:effectLst/>
                          <a:latin typeface="+mn-lt"/>
                          <a:ea typeface="+mn-ea"/>
                          <a:cs typeface="+mn-cs"/>
                        </a:rPr>
                        <a:t>5è d’Educació Primària</a:t>
                      </a:r>
                      <a:endParaRPr lang="ca-ES" sz="1600" noProof="0" dirty="0">
                        <a:effectLst/>
                        <a:latin typeface="Times New Roman"/>
                        <a:ea typeface="Calibri"/>
                      </a:endParaRPr>
                    </a:p>
                  </a:txBody>
                  <a:tcPr marL="68580" marR="68580" marT="0" marB="0"/>
                </a:tc>
                <a:tc hMerge="1">
                  <a:txBody>
                    <a:bodyPr/>
                    <a:lstStyle/>
                    <a:p>
                      <a:endParaRPr lang="es-ES"/>
                    </a:p>
                  </a:txBody>
                  <a:tcPr/>
                </a:tc>
                <a:tc gridSpan="2">
                  <a:txBody>
                    <a:bodyPr/>
                    <a:lstStyle/>
                    <a:p>
                      <a:pPr algn="ctr">
                        <a:lnSpc>
                          <a:spcPts val="1500"/>
                        </a:lnSpc>
                        <a:spcAft>
                          <a:spcPts val="0"/>
                        </a:spcAft>
                      </a:pPr>
                      <a:r>
                        <a:rPr lang="ca-ES" sz="1600" noProof="0" dirty="0" smtClean="0">
                          <a:effectLst/>
                        </a:rPr>
                        <a:t>1r de la ESO</a:t>
                      </a:r>
                      <a:endParaRPr lang="ca-ES" sz="1600" noProof="0" dirty="0">
                        <a:effectLst/>
                        <a:latin typeface="Times New Roman"/>
                        <a:ea typeface="Calibri"/>
                      </a:endParaRPr>
                    </a:p>
                  </a:txBody>
                  <a:tcPr marL="68580" marR="68580" marT="0" marB="0" anchor="ctr"/>
                </a:tc>
                <a:tc hMerge="1">
                  <a:txBody>
                    <a:bodyPr/>
                    <a:lstStyle/>
                    <a:p>
                      <a:endParaRPr lang="es-ES"/>
                    </a:p>
                  </a:txBody>
                  <a:tcPr/>
                </a:tc>
              </a:tr>
              <a:tr h="363348">
                <a:tc vMerge="1">
                  <a:txBody>
                    <a:bodyPr/>
                    <a:lstStyle/>
                    <a:p>
                      <a:endParaRPr lang="es-ES"/>
                    </a:p>
                  </a:txBody>
                  <a:tcPr/>
                </a:tc>
                <a:tc>
                  <a:txBody>
                    <a:bodyPr/>
                    <a:lstStyle/>
                    <a:p>
                      <a:pPr algn="ctr">
                        <a:lnSpc>
                          <a:spcPct val="100000"/>
                        </a:lnSpc>
                        <a:spcAft>
                          <a:spcPts val="0"/>
                        </a:spcAft>
                      </a:pPr>
                      <a:r>
                        <a:rPr lang="en-GB" sz="1600" dirty="0">
                          <a:effectLst/>
                        </a:rPr>
                        <a:t>N</a:t>
                      </a:r>
                      <a:endParaRPr lang="es-ES" sz="1600" dirty="0">
                        <a:effectLst/>
                        <a:latin typeface="Times New Roman"/>
                        <a:ea typeface="Calibri"/>
                      </a:endParaRPr>
                    </a:p>
                  </a:txBody>
                  <a:tcPr marL="68580" marR="68580" marT="0" marB="0" anchor="ctr"/>
                </a:tc>
                <a:tc>
                  <a:txBody>
                    <a:bodyPr/>
                    <a:lstStyle/>
                    <a:p>
                      <a:pPr algn="ctr">
                        <a:lnSpc>
                          <a:spcPct val="100000"/>
                        </a:lnSpc>
                        <a:spcAft>
                          <a:spcPts val="0"/>
                        </a:spcAft>
                      </a:pPr>
                      <a:r>
                        <a:rPr lang="en-GB" sz="1600" dirty="0">
                          <a:effectLst/>
                        </a:rPr>
                        <a:t>%</a:t>
                      </a:r>
                      <a:endParaRPr lang="es-ES" sz="1600" dirty="0">
                        <a:effectLst/>
                        <a:latin typeface="Times New Roman"/>
                        <a:ea typeface="Calibri"/>
                      </a:endParaRPr>
                    </a:p>
                  </a:txBody>
                  <a:tcPr marL="68580" marR="68580" marT="0" marB="0" anchor="ctr"/>
                </a:tc>
                <a:tc>
                  <a:txBody>
                    <a:bodyPr/>
                    <a:lstStyle/>
                    <a:p>
                      <a:pPr algn="ctr">
                        <a:lnSpc>
                          <a:spcPct val="100000"/>
                        </a:lnSpc>
                        <a:spcAft>
                          <a:spcPts val="0"/>
                        </a:spcAft>
                      </a:pPr>
                      <a:r>
                        <a:rPr lang="en-GB" sz="1600" dirty="0">
                          <a:effectLst/>
                        </a:rPr>
                        <a:t>N</a:t>
                      </a:r>
                      <a:endParaRPr lang="es-ES" sz="1600" dirty="0">
                        <a:effectLst/>
                        <a:latin typeface="Times New Roman"/>
                        <a:ea typeface="Calibri"/>
                      </a:endParaRPr>
                    </a:p>
                  </a:txBody>
                  <a:tcPr marL="68580" marR="68580" marT="0" marB="0"/>
                </a:tc>
                <a:tc>
                  <a:txBody>
                    <a:bodyPr/>
                    <a:lstStyle/>
                    <a:p>
                      <a:pPr algn="ctr">
                        <a:lnSpc>
                          <a:spcPct val="100000"/>
                        </a:lnSpc>
                        <a:spcAft>
                          <a:spcPts val="0"/>
                        </a:spcAft>
                      </a:pPr>
                      <a:r>
                        <a:rPr lang="en-GB" sz="1600" dirty="0">
                          <a:effectLst/>
                        </a:rPr>
                        <a:t>%</a:t>
                      </a:r>
                      <a:endParaRPr lang="es-ES" sz="1600" dirty="0">
                        <a:effectLst/>
                        <a:latin typeface="Times New Roman"/>
                        <a:ea typeface="Calibri"/>
                      </a:endParaRPr>
                    </a:p>
                  </a:txBody>
                  <a:tcPr marL="68580" marR="68580" marT="0" marB="0"/>
                </a:tc>
                <a:tc>
                  <a:txBody>
                    <a:bodyPr/>
                    <a:lstStyle/>
                    <a:p>
                      <a:pPr algn="ctr">
                        <a:lnSpc>
                          <a:spcPct val="100000"/>
                        </a:lnSpc>
                        <a:spcAft>
                          <a:spcPts val="0"/>
                        </a:spcAft>
                      </a:pPr>
                      <a:r>
                        <a:rPr lang="en-GB" sz="1600" dirty="0">
                          <a:effectLst/>
                        </a:rPr>
                        <a:t>N</a:t>
                      </a:r>
                      <a:endParaRPr lang="es-ES" sz="1600" dirty="0">
                        <a:effectLst/>
                        <a:latin typeface="Times New Roman"/>
                        <a:ea typeface="Calibri"/>
                      </a:endParaRPr>
                    </a:p>
                  </a:txBody>
                  <a:tcPr marL="68580" marR="68580" marT="0" marB="0" anchor="ctr"/>
                </a:tc>
                <a:tc>
                  <a:txBody>
                    <a:bodyPr/>
                    <a:lstStyle/>
                    <a:p>
                      <a:pPr algn="ctr">
                        <a:lnSpc>
                          <a:spcPct val="100000"/>
                        </a:lnSpc>
                        <a:spcAft>
                          <a:spcPts val="0"/>
                        </a:spcAft>
                      </a:pPr>
                      <a:r>
                        <a:rPr lang="en-GB" sz="1600" dirty="0">
                          <a:effectLst/>
                        </a:rPr>
                        <a:t>%</a:t>
                      </a:r>
                      <a:endParaRPr lang="es-ES" sz="1600" dirty="0">
                        <a:effectLst/>
                        <a:latin typeface="Times New Roman"/>
                        <a:ea typeface="Calibri"/>
                      </a:endParaRPr>
                    </a:p>
                  </a:txBody>
                  <a:tcPr marL="68580" marR="68580" marT="0" marB="0" anchor="ctr"/>
                </a:tc>
              </a:tr>
              <a:tr h="334509">
                <a:tc>
                  <a:txBody>
                    <a:bodyPr/>
                    <a:lstStyle/>
                    <a:p>
                      <a:pPr algn="ctr">
                        <a:lnSpc>
                          <a:spcPct val="100000"/>
                        </a:lnSpc>
                        <a:spcBef>
                          <a:spcPts val="1800"/>
                        </a:spcBef>
                        <a:spcAft>
                          <a:spcPts val="0"/>
                        </a:spcAft>
                      </a:pPr>
                      <a:r>
                        <a:rPr lang="en-GB" sz="1600" dirty="0" smtClean="0">
                          <a:effectLst/>
                        </a:rPr>
                        <a:t>7</a:t>
                      </a:r>
                    </a:p>
                  </a:txBody>
                  <a:tcPr marL="68580" marR="68580" marT="0" marB="0"/>
                </a:tc>
                <a:tc>
                  <a:txBody>
                    <a:bodyPr/>
                    <a:lstStyle/>
                    <a:p>
                      <a:pPr algn="ctr">
                        <a:lnSpc>
                          <a:spcPct val="100000"/>
                        </a:lnSpc>
                        <a:spcAft>
                          <a:spcPts val="0"/>
                        </a:spcAft>
                      </a:pPr>
                      <a:r>
                        <a:rPr lang="en-GB" sz="1600" dirty="0">
                          <a:effectLst/>
                        </a:rPr>
                        <a:t>78</a:t>
                      </a:r>
                      <a:endParaRPr lang="es-ES" sz="1600" dirty="0">
                        <a:effectLst/>
                        <a:latin typeface="Times New Roman"/>
                        <a:ea typeface="Calibri"/>
                      </a:endParaRPr>
                    </a:p>
                  </a:txBody>
                  <a:tcPr marL="68580" marR="68580" marT="0" marB="0" anchor="ctr"/>
                </a:tc>
                <a:tc>
                  <a:txBody>
                    <a:bodyPr/>
                    <a:lstStyle/>
                    <a:p>
                      <a:pPr algn="ctr">
                        <a:lnSpc>
                          <a:spcPct val="100000"/>
                        </a:lnSpc>
                        <a:spcAft>
                          <a:spcPts val="0"/>
                        </a:spcAft>
                      </a:pPr>
                      <a:r>
                        <a:rPr lang="en-GB" sz="1600" dirty="0" smtClean="0">
                          <a:effectLst/>
                        </a:rPr>
                        <a:t>7,6</a:t>
                      </a:r>
                      <a:endParaRPr lang="es-ES" sz="1600" dirty="0">
                        <a:effectLst/>
                        <a:latin typeface="Times New Roman"/>
                        <a:ea typeface="Calibri"/>
                      </a:endParaRPr>
                    </a:p>
                  </a:txBody>
                  <a:tcPr marL="68580" marR="68580" marT="0" marB="0" anchor="ctr"/>
                </a:tc>
                <a:tc>
                  <a:txBody>
                    <a:bodyPr/>
                    <a:lstStyle/>
                    <a:p>
                      <a:pPr algn="ctr">
                        <a:lnSpc>
                          <a:spcPct val="100000"/>
                        </a:lnSpc>
                        <a:spcAft>
                          <a:spcPts val="0"/>
                        </a:spcAft>
                      </a:pPr>
                      <a:r>
                        <a:rPr lang="en-GB" sz="1600" dirty="0">
                          <a:effectLst/>
                        </a:rPr>
                        <a:t> </a:t>
                      </a:r>
                      <a:endParaRPr lang="es-ES" sz="1600" dirty="0">
                        <a:effectLst/>
                        <a:latin typeface="Times New Roman"/>
                        <a:ea typeface="Calibri"/>
                      </a:endParaRPr>
                    </a:p>
                  </a:txBody>
                  <a:tcPr marL="68580" marR="68580" marT="0" marB="0"/>
                </a:tc>
                <a:tc>
                  <a:txBody>
                    <a:bodyPr/>
                    <a:lstStyle/>
                    <a:p>
                      <a:pPr algn="ctr">
                        <a:lnSpc>
                          <a:spcPct val="100000"/>
                        </a:lnSpc>
                        <a:spcAft>
                          <a:spcPts val="0"/>
                        </a:spcAft>
                      </a:pPr>
                      <a:r>
                        <a:rPr lang="en-GB" sz="1600">
                          <a:effectLst/>
                        </a:rPr>
                        <a:t> </a:t>
                      </a:r>
                      <a:endParaRPr lang="es-ES" sz="1600">
                        <a:effectLst/>
                        <a:latin typeface="Times New Roman"/>
                        <a:ea typeface="Calibri"/>
                      </a:endParaRPr>
                    </a:p>
                  </a:txBody>
                  <a:tcPr marL="68580" marR="68580" marT="0" marB="0"/>
                </a:tc>
                <a:tc>
                  <a:txBody>
                    <a:bodyPr/>
                    <a:lstStyle/>
                    <a:p>
                      <a:pPr algn="ctr">
                        <a:lnSpc>
                          <a:spcPct val="100000"/>
                        </a:lnSpc>
                        <a:spcAft>
                          <a:spcPts val="0"/>
                        </a:spcAft>
                      </a:pPr>
                      <a:r>
                        <a:rPr lang="en-GB" sz="1600">
                          <a:effectLst/>
                        </a:rPr>
                        <a:t> </a:t>
                      </a:r>
                      <a:endParaRPr lang="es-ES" sz="1600">
                        <a:effectLst/>
                        <a:latin typeface="Times New Roman"/>
                        <a:ea typeface="Calibri"/>
                      </a:endParaRPr>
                    </a:p>
                  </a:txBody>
                  <a:tcPr marL="68580" marR="68580" marT="0" marB="0" anchor="ctr"/>
                </a:tc>
                <a:tc>
                  <a:txBody>
                    <a:bodyPr/>
                    <a:lstStyle/>
                    <a:p>
                      <a:pPr algn="ctr">
                        <a:lnSpc>
                          <a:spcPct val="100000"/>
                        </a:lnSpc>
                        <a:spcAft>
                          <a:spcPts val="0"/>
                        </a:spcAft>
                      </a:pPr>
                      <a:r>
                        <a:rPr lang="en-GB" sz="1600">
                          <a:effectLst/>
                        </a:rPr>
                        <a:t> </a:t>
                      </a:r>
                      <a:endParaRPr lang="es-ES" sz="1600">
                        <a:effectLst/>
                        <a:latin typeface="Times New Roman"/>
                        <a:ea typeface="Calibri"/>
                      </a:endParaRPr>
                    </a:p>
                  </a:txBody>
                  <a:tcPr marL="68580" marR="68580" marT="0" marB="0" anchor="ctr"/>
                </a:tc>
              </a:tr>
              <a:tr h="334509">
                <a:tc>
                  <a:txBody>
                    <a:bodyPr/>
                    <a:lstStyle/>
                    <a:p>
                      <a:pPr algn="ctr">
                        <a:lnSpc>
                          <a:spcPct val="100000"/>
                        </a:lnSpc>
                        <a:spcBef>
                          <a:spcPts val="1800"/>
                        </a:spcBef>
                        <a:spcAft>
                          <a:spcPts val="0"/>
                        </a:spcAft>
                      </a:pPr>
                      <a:r>
                        <a:rPr lang="en-GB" sz="1600" dirty="0">
                          <a:effectLst/>
                        </a:rPr>
                        <a:t>8</a:t>
                      </a:r>
                      <a:endParaRPr lang="es-ES" sz="1600" dirty="0">
                        <a:effectLst/>
                        <a:latin typeface="Times New Roman"/>
                        <a:ea typeface="Calibri"/>
                      </a:endParaRPr>
                    </a:p>
                  </a:txBody>
                  <a:tcPr marL="68580" marR="68580" marT="0" marB="0"/>
                </a:tc>
                <a:tc>
                  <a:txBody>
                    <a:bodyPr/>
                    <a:lstStyle/>
                    <a:p>
                      <a:pPr algn="ctr">
                        <a:lnSpc>
                          <a:spcPct val="100000"/>
                        </a:lnSpc>
                        <a:spcAft>
                          <a:spcPts val="0"/>
                        </a:spcAft>
                      </a:pPr>
                      <a:r>
                        <a:rPr lang="en-GB" sz="1600" dirty="0">
                          <a:effectLst/>
                        </a:rPr>
                        <a:t>863</a:t>
                      </a:r>
                      <a:endParaRPr lang="es-ES" sz="1600" dirty="0">
                        <a:effectLst/>
                        <a:latin typeface="Times New Roman"/>
                        <a:ea typeface="Calibri"/>
                      </a:endParaRPr>
                    </a:p>
                  </a:txBody>
                  <a:tcPr marL="68580" marR="68580" marT="0" marB="0" anchor="ctr"/>
                </a:tc>
                <a:tc>
                  <a:txBody>
                    <a:bodyPr/>
                    <a:lstStyle/>
                    <a:p>
                      <a:pPr algn="ctr">
                        <a:lnSpc>
                          <a:spcPct val="100000"/>
                        </a:lnSpc>
                        <a:spcAft>
                          <a:spcPts val="0"/>
                        </a:spcAft>
                      </a:pPr>
                      <a:r>
                        <a:rPr lang="en-GB" sz="1600" dirty="0" smtClean="0">
                          <a:effectLst/>
                        </a:rPr>
                        <a:t>83,6</a:t>
                      </a:r>
                      <a:endParaRPr lang="es-ES" sz="1600" dirty="0">
                        <a:effectLst/>
                        <a:latin typeface="Times New Roman"/>
                        <a:ea typeface="Calibri"/>
                      </a:endParaRPr>
                    </a:p>
                  </a:txBody>
                  <a:tcPr marL="68580" marR="68580" marT="0" marB="0" anchor="ctr"/>
                </a:tc>
                <a:tc>
                  <a:txBody>
                    <a:bodyPr/>
                    <a:lstStyle/>
                    <a:p>
                      <a:pPr algn="ctr">
                        <a:lnSpc>
                          <a:spcPct val="100000"/>
                        </a:lnSpc>
                        <a:spcAft>
                          <a:spcPts val="0"/>
                        </a:spcAft>
                      </a:pPr>
                      <a:r>
                        <a:rPr lang="en-GB" sz="1600" dirty="0">
                          <a:effectLst/>
                        </a:rPr>
                        <a:t> </a:t>
                      </a:r>
                      <a:endParaRPr lang="es-ES" sz="1600" dirty="0">
                        <a:effectLst/>
                        <a:latin typeface="Times New Roman"/>
                        <a:ea typeface="Calibri"/>
                      </a:endParaRPr>
                    </a:p>
                  </a:txBody>
                  <a:tcPr marL="68580" marR="68580" marT="0" marB="0"/>
                </a:tc>
                <a:tc>
                  <a:txBody>
                    <a:bodyPr/>
                    <a:lstStyle/>
                    <a:p>
                      <a:pPr algn="ctr">
                        <a:lnSpc>
                          <a:spcPct val="100000"/>
                        </a:lnSpc>
                        <a:spcAft>
                          <a:spcPts val="0"/>
                        </a:spcAft>
                      </a:pPr>
                      <a:r>
                        <a:rPr lang="en-GB" sz="1600">
                          <a:effectLst/>
                        </a:rPr>
                        <a:t> </a:t>
                      </a:r>
                      <a:endParaRPr lang="es-ES" sz="1600">
                        <a:effectLst/>
                        <a:latin typeface="Times New Roman"/>
                        <a:ea typeface="Calibri"/>
                      </a:endParaRPr>
                    </a:p>
                  </a:txBody>
                  <a:tcPr marL="68580" marR="68580" marT="0" marB="0"/>
                </a:tc>
                <a:tc>
                  <a:txBody>
                    <a:bodyPr/>
                    <a:lstStyle/>
                    <a:p>
                      <a:pPr algn="ctr">
                        <a:lnSpc>
                          <a:spcPct val="100000"/>
                        </a:lnSpc>
                        <a:spcAft>
                          <a:spcPts val="0"/>
                        </a:spcAft>
                      </a:pPr>
                      <a:r>
                        <a:rPr lang="en-GB" sz="1600">
                          <a:effectLst/>
                        </a:rPr>
                        <a:t> </a:t>
                      </a:r>
                      <a:endParaRPr lang="es-ES" sz="1600">
                        <a:effectLst/>
                        <a:latin typeface="Times New Roman"/>
                        <a:ea typeface="Calibri"/>
                      </a:endParaRPr>
                    </a:p>
                  </a:txBody>
                  <a:tcPr marL="68580" marR="68580" marT="0" marB="0" anchor="ctr"/>
                </a:tc>
                <a:tc>
                  <a:txBody>
                    <a:bodyPr/>
                    <a:lstStyle/>
                    <a:p>
                      <a:pPr algn="ctr">
                        <a:lnSpc>
                          <a:spcPct val="100000"/>
                        </a:lnSpc>
                        <a:spcAft>
                          <a:spcPts val="0"/>
                        </a:spcAft>
                      </a:pPr>
                      <a:r>
                        <a:rPr lang="en-GB" sz="1600">
                          <a:effectLst/>
                        </a:rPr>
                        <a:t> </a:t>
                      </a:r>
                      <a:endParaRPr lang="es-ES" sz="1600">
                        <a:effectLst/>
                        <a:latin typeface="Times New Roman"/>
                        <a:ea typeface="Calibri"/>
                      </a:endParaRPr>
                    </a:p>
                  </a:txBody>
                  <a:tcPr marL="68580" marR="68580" marT="0" marB="0" anchor="ctr"/>
                </a:tc>
              </a:tr>
              <a:tr h="334509">
                <a:tc>
                  <a:txBody>
                    <a:bodyPr/>
                    <a:lstStyle/>
                    <a:p>
                      <a:pPr algn="ctr">
                        <a:lnSpc>
                          <a:spcPct val="100000"/>
                        </a:lnSpc>
                        <a:spcBef>
                          <a:spcPts val="1800"/>
                        </a:spcBef>
                        <a:spcAft>
                          <a:spcPts val="0"/>
                        </a:spcAft>
                      </a:pPr>
                      <a:r>
                        <a:rPr lang="en-GB" sz="1600" dirty="0">
                          <a:effectLst/>
                        </a:rPr>
                        <a:t>9</a:t>
                      </a:r>
                      <a:endParaRPr lang="es-ES" sz="1600" dirty="0">
                        <a:effectLst/>
                        <a:latin typeface="Times New Roman"/>
                        <a:ea typeface="Calibri"/>
                      </a:endParaRPr>
                    </a:p>
                  </a:txBody>
                  <a:tcPr marL="68580" marR="68580" marT="0" marB="0"/>
                </a:tc>
                <a:tc>
                  <a:txBody>
                    <a:bodyPr/>
                    <a:lstStyle/>
                    <a:p>
                      <a:pPr algn="ctr">
                        <a:lnSpc>
                          <a:spcPct val="100000"/>
                        </a:lnSpc>
                        <a:spcAft>
                          <a:spcPts val="0"/>
                        </a:spcAft>
                      </a:pPr>
                      <a:r>
                        <a:rPr lang="en-GB" sz="1600">
                          <a:effectLst/>
                        </a:rPr>
                        <a:t>85</a:t>
                      </a:r>
                      <a:endParaRPr lang="es-ES" sz="1600">
                        <a:effectLst/>
                        <a:latin typeface="Times New Roman"/>
                        <a:ea typeface="Calibri"/>
                      </a:endParaRPr>
                    </a:p>
                  </a:txBody>
                  <a:tcPr marL="68580" marR="68580" marT="0" marB="0" anchor="ctr"/>
                </a:tc>
                <a:tc>
                  <a:txBody>
                    <a:bodyPr/>
                    <a:lstStyle/>
                    <a:p>
                      <a:pPr algn="ctr">
                        <a:lnSpc>
                          <a:spcPct val="100000"/>
                        </a:lnSpc>
                        <a:spcAft>
                          <a:spcPts val="0"/>
                        </a:spcAft>
                      </a:pPr>
                      <a:r>
                        <a:rPr lang="en-GB" sz="1600" dirty="0" smtClean="0">
                          <a:effectLst/>
                        </a:rPr>
                        <a:t>8,2</a:t>
                      </a:r>
                      <a:endParaRPr lang="es-ES" sz="1600" dirty="0">
                        <a:effectLst/>
                        <a:latin typeface="Times New Roman"/>
                        <a:ea typeface="Calibri"/>
                      </a:endParaRPr>
                    </a:p>
                  </a:txBody>
                  <a:tcPr marL="68580" marR="68580" marT="0" marB="0" anchor="ctr"/>
                </a:tc>
                <a:tc>
                  <a:txBody>
                    <a:bodyPr/>
                    <a:lstStyle/>
                    <a:p>
                      <a:pPr algn="ctr">
                        <a:lnSpc>
                          <a:spcPct val="100000"/>
                        </a:lnSpc>
                        <a:spcAft>
                          <a:spcPts val="0"/>
                        </a:spcAft>
                      </a:pPr>
                      <a:r>
                        <a:rPr lang="en-GB" sz="1600" dirty="0">
                          <a:effectLst/>
                        </a:rPr>
                        <a:t>72</a:t>
                      </a:r>
                      <a:endParaRPr lang="es-ES" sz="1600" dirty="0">
                        <a:effectLst/>
                        <a:latin typeface="Times New Roman"/>
                        <a:ea typeface="Calibri"/>
                      </a:endParaRPr>
                    </a:p>
                  </a:txBody>
                  <a:tcPr marL="68580" marR="68580" marT="0" marB="0"/>
                </a:tc>
                <a:tc>
                  <a:txBody>
                    <a:bodyPr/>
                    <a:lstStyle/>
                    <a:p>
                      <a:pPr algn="ctr">
                        <a:lnSpc>
                          <a:spcPct val="100000"/>
                        </a:lnSpc>
                        <a:spcAft>
                          <a:spcPts val="0"/>
                        </a:spcAft>
                      </a:pPr>
                      <a:r>
                        <a:rPr lang="en-GB" sz="1600" dirty="0" smtClean="0">
                          <a:effectLst/>
                        </a:rPr>
                        <a:t>6,8</a:t>
                      </a:r>
                      <a:endParaRPr lang="es-ES" sz="1600" dirty="0">
                        <a:effectLst/>
                        <a:latin typeface="Times New Roman"/>
                        <a:ea typeface="Calibri"/>
                      </a:endParaRPr>
                    </a:p>
                  </a:txBody>
                  <a:tcPr marL="68580" marR="68580" marT="0" marB="0"/>
                </a:tc>
                <a:tc>
                  <a:txBody>
                    <a:bodyPr/>
                    <a:lstStyle/>
                    <a:p>
                      <a:pPr algn="ctr">
                        <a:lnSpc>
                          <a:spcPct val="100000"/>
                        </a:lnSpc>
                        <a:spcAft>
                          <a:spcPts val="0"/>
                        </a:spcAft>
                      </a:pPr>
                      <a:r>
                        <a:rPr lang="en-GB" sz="1600">
                          <a:effectLst/>
                        </a:rPr>
                        <a:t> </a:t>
                      </a:r>
                      <a:endParaRPr lang="es-ES" sz="1600">
                        <a:effectLst/>
                        <a:latin typeface="Times New Roman"/>
                        <a:ea typeface="Calibri"/>
                      </a:endParaRPr>
                    </a:p>
                  </a:txBody>
                  <a:tcPr marL="68580" marR="68580" marT="0" marB="0" anchor="ctr"/>
                </a:tc>
                <a:tc>
                  <a:txBody>
                    <a:bodyPr/>
                    <a:lstStyle/>
                    <a:p>
                      <a:pPr algn="ctr">
                        <a:lnSpc>
                          <a:spcPct val="100000"/>
                        </a:lnSpc>
                        <a:spcAft>
                          <a:spcPts val="0"/>
                        </a:spcAft>
                      </a:pPr>
                      <a:r>
                        <a:rPr lang="en-GB" sz="1600" dirty="0">
                          <a:effectLst/>
                        </a:rPr>
                        <a:t> </a:t>
                      </a:r>
                      <a:endParaRPr lang="es-ES" sz="1600" dirty="0">
                        <a:effectLst/>
                        <a:latin typeface="Times New Roman"/>
                        <a:ea typeface="Calibri"/>
                      </a:endParaRPr>
                    </a:p>
                  </a:txBody>
                  <a:tcPr marL="68580" marR="68580" marT="0" marB="0" anchor="ctr"/>
                </a:tc>
              </a:tr>
              <a:tr h="334509">
                <a:tc>
                  <a:txBody>
                    <a:bodyPr/>
                    <a:lstStyle/>
                    <a:p>
                      <a:pPr algn="ctr">
                        <a:lnSpc>
                          <a:spcPct val="100000"/>
                        </a:lnSpc>
                        <a:spcBef>
                          <a:spcPts val="1800"/>
                        </a:spcBef>
                        <a:spcAft>
                          <a:spcPts val="0"/>
                        </a:spcAft>
                      </a:pPr>
                      <a:r>
                        <a:rPr lang="en-GB" sz="1600" dirty="0">
                          <a:effectLst/>
                        </a:rPr>
                        <a:t>10</a:t>
                      </a:r>
                      <a:endParaRPr lang="es-ES" sz="1600" dirty="0">
                        <a:effectLst/>
                        <a:latin typeface="Times New Roman"/>
                        <a:ea typeface="Calibri"/>
                      </a:endParaRPr>
                    </a:p>
                  </a:txBody>
                  <a:tcPr marL="68580" marR="68580" marT="0" marB="0"/>
                </a:tc>
                <a:tc>
                  <a:txBody>
                    <a:bodyPr/>
                    <a:lstStyle/>
                    <a:p>
                      <a:pPr algn="ctr">
                        <a:lnSpc>
                          <a:spcPct val="100000"/>
                        </a:lnSpc>
                        <a:spcAft>
                          <a:spcPts val="0"/>
                        </a:spcAft>
                      </a:pPr>
                      <a:r>
                        <a:rPr lang="en-GB" sz="1600">
                          <a:effectLst/>
                        </a:rPr>
                        <a:t>6</a:t>
                      </a:r>
                      <a:endParaRPr lang="es-ES" sz="1600">
                        <a:effectLst/>
                        <a:latin typeface="Times New Roman"/>
                        <a:ea typeface="Calibri"/>
                      </a:endParaRPr>
                    </a:p>
                  </a:txBody>
                  <a:tcPr marL="68580" marR="68580" marT="0" marB="0" anchor="ctr"/>
                </a:tc>
                <a:tc>
                  <a:txBody>
                    <a:bodyPr/>
                    <a:lstStyle/>
                    <a:p>
                      <a:pPr algn="ctr">
                        <a:lnSpc>
                          <a:spcPct val="100000"/>
                        </a:lnSpc>
                        <a:spcAft>
                          <a:spcPts val="0"/>
                        </a:spcAft>
                      </a:pPr>
                      <a:r>
                        <a:rPr lang="en-GB" sz="1600" dirty="0" smtClean="0">
                          <a:effectLst/>
                        </a:rPr>
                        <a:t>0,6</a:t>
                      </a:r>
                      <a:endParaRPr lang="es-ES" sz="1600" dirty="0">
                        <a:effectLst/>
                        <a:latin typeface="Times New Roman"/>
                        <a:ea typeface="Calibri"/>
                      </a:endParaRPr>
                    </a:p>
                  </a:txBody>
                  <a:tcPr marL="68580" marR="68580" marT="0" marB="0" anchor="ctr"/>
                </a:tc>
                <a:tc>
                  <a:txBody>
                    <a:bodyPr/>
                    <a:lstStyle/>
                    <a:p>
                      <a:pPr algn="ctr">
                        <a:lnSpc>
                          <a:spcPct val="100000"/>
                        </a:lnSpc>
                        <a:spcAft>
                          <a:spcPts val="0"/>
                        </a:spcAft>
                      </a:pPr>
                      <a:r>
                        <a:rPr lang="en-GB" sz="1600">
                          <a:effectLst/>
                        </a:rPr>
                        <a:t>886</a:t>
                      </a:r>
                      <a:endParaRPr lang="es-ES" sz="1600">
                        <a:effectLst/>
                        <a:latin typeface="Times New Roman"/>
                        <a:ea typeface="Calibri"/>
                      </a:endParaRPr>
                    </a:p>
                  </a:txBody>
                  <a:tcPr marL="68580" marR="68580" marT="0" marB="0"/>
                </a:tc>
                <a:tc>
                  <a:txBody>
                    <a:bodyPr/>
                    <a:lstStyle/>
                    <a:p>
                      <a:pPr algn="ctr">
                        <a:lnSpc>
                          <a:spcPct val="100000"/>
                        </a:lnSpc>
                        <a:spcAft>
                          <a:spcPts val="0"/>
                        </a:spcAft>
                      </a:pPr>
                      <a:r>
                        <a:rPr lang="en-GB" sz="1600" dirty="0" smtClean="0">
                          <a:effectLst/>
                        </a:rPr>
                        <a:t>83,8</a:t>
                      </a:r>
                      <a:endParaRPr lang="es-ES" sz="1600" dirty="0">
                        <a:effectLst/>
                        <a:latin typeface="Times New Roman"/>
                        <a:ea typeface="Calibri"/>
                      </a:endParaRPr>
                    </a:p>
                  </a:txBody>
                  <a:tcPr marL="68580" marR="68580" marT="0" marB="0"/>
                </a:tc>
                <a:tc>
                  <a:txBody>
                    <a:bodyPr/>
                    <a:lstStyle/>
                    <a:p>
                      <a:pPr algn="ctr">
                        <a:lnSpc>
                          <a:spcPct val="100000"/>
                        </a:lnSpc>
                        <a:spcAft>
                          <a:spcPts val="0"/>
                        </a:spcAft>
                      </a:pPr>
                      <a:r>
                        <a:rPr lang="en-GB" sz="1600">
                          <a:effectLst/>
                        </a:rPr>
                        <a:t> </a:t>
                      </a:r>
                      <a:endParaRPr lang="es-ES" sz="1600">
                        <a:effectLst/>
                        <a:latin typeface="Times New Roman"/>
                        <a:ea typeface="Calibri"/>
                      </a:endParaRPr>
                    </a:p>
                  </a:txBody>
                  <a:tcPr marL="68580" marR="68580" marT="0" marB="0" anchor="ctr"/>
                </a:tc>
                <a:tc>
                  <a:txBody>
                    <a:bodyPr/>
                    <a:lstStyle/>
                    <a:p>
                      <a:pPr algn="ctr">
                        <a:lnSpc>
                          <a:spcPct val="100000"/>
                        </a:lnSpc>
                        <a:spcAft>
                          <a:spcPts val="0"/>
                        </a:spcAft>
                      </a:pPr>
                      <a:r>
                        <a:rPr lang="en-GB" sz="1600">
                          <a:effectLst/>
                        </a:rPr>
                        <a:t> </a:t>
                      </a:r>
                      <a:endParaRPr lang="es-ES" sz="1600">
                        <a:effectLst/>
                        <a:latin typeface="Times New Roman"/>
                        <a:ea typeface="Calibri"/>
                      </a:endParaRPr>
                    </a:p>
                  </a:txBody>
                  <a:tcPr marL="68580" marR="68580" marT="0" marB="0" anchor="ctr"/>
                </a:tc>
              </a:tr>
              <a:tr h="334509">
                <a:tc>
                  <a:txBody>
                    <a:bodyPr/>
                    <a:lstStyle/>
                    <a:p>
                      <a:pPr algn="ctr">
                        <a:lnSpc>
                          <a:spcPct val="100000"/>
                        </a:lnSpc>
                        <a:spcBef>
                          <a:spcPts val="1800"/>
                        </a:spcBef>
                        <a:spcAft>
                          <a:spcPts val="0"/>
                        </a:spcAft>
                      </a:pPr>
                      <a:r>
                        <a:rPr lang="en-GB" sz="1600" dirty="0">
                          <a:effectLst/>
                        </a:rPr>
                        <a:t>11</a:t>
                      </a:r>
                      <a:endParaRPr lang="es-ES" sz="1600" dirty="0">
                        <a:effectLst/>
                        <a:latin typeface="Times New Roman"/>
                        <a:ea typeface="Calibri"/>
                      </a:endParaRPr>
                    </a:p>
                  </a:txBody>
                  <a:tcPr marL="68580" marR="68580" marT="0" marB="0"/>
                </a:tc>
                <a:tc>
                  <a:txBody>
                    <a:bodyPr/>
                    <a:lstStyle/>
                    <a:p>
                      <a:pPr algn="ctr">
                        <a:lnSpc>
                          <a:spcPct val="100000"/>
                        </a:lnSpc>
                        <a:spcAft>
                          <a:spcPts val="0"/>
                        </a:spcAft>
                      </a:pPr>
                      <a:r>
                        <a:rPr lang="en-GB" sz="1600">
                          <a:effectLst/>
                        </a:rPr>
                        <a:t> </a:t>
                      </a:r>
                      <a:endParaRPr lang="es-ES" sz="1600">
                        <a:effectLst/>
                        <a:latin typeface="Times New Roman"/>
                        <a:ea typeface="Calibri"/>
                      </a:endParaRPr>
                    </a:p>
                  </a:txBody>
                  <a:tcPr marL="68580" marR="68580" marT="0" marB="0" anchor="ctr"/>
                </a:tc>
                <a:tc>
                  <a:txBody>
                    <a:bodyPr/>
                    <a:lstStyle/>
                    <a:p>
                      <a:pPr algn="ctr">
                        <a:lnSpc>
                          <a:spcPct val="100000"/>
                        </a:lnSpc>
                        <a:spcAft>
                          <a:spcPts val="0"/>
                        </a:spcAft>
                      </a:pPr>
                      <a:r>
                        <a:rPr lang="en-GB" sz="1600">
                          <a:effectLst/>
                        </a:rPr>
                        <a:t> </a:t>
                      </a:r>
                      <a:endParaRPr lang="es-ES" sz="1600">
                        <a:effectLst/>
                        <a:latin typeface="Times New Roman"/>
                        <a:ea typeface="Calibri"/>
                      </a:endParaRPr>
                    </a:p>
                  </a:txBody>
                  <a:tcPr marL="68580" marR="68580" marT="0" marB="0" anchor="ctr"/>
                </a:tc>
                <a:tc>
                  <a:txBody>
                    <a:bodyPr/>
                    <a:lstStyle/>
                    <a:p>
                      <a:pPr algn="ctr">
                        <a:lnSpc>
                          <a:spcPct val="100000"/>
                        </a:lnSpc>
                        <a:spcAft>
                          <a:spcPts val="0"/>
                        </a:spcAft>
                      </a:pPr>
                      <a:r>
                        <a:rPr lang="en-GB" sz="1600">
                          <a:effectLst/>
                        </a:rPr>
                        <a:t>95</a:t>
                      </a:r>
                      <a:endParaRPr lang="es-ES" sz="1600">
                        <a:effectLst/>
                        <a:latin typeface="Times New Roman"/>
                        <a:ea typeface="Calibri"/>
                      </a:endParaRPr>
                    </a:p>
                  </a:txBody>
                  <a:tcPr marL="68580" marR="68580" marT="0" marB="0"/>
                </a:tc>
                <a:tc>
                  <a:txBody>
                    <a:bodyPr/>
                    <a:lstStyle/>
                    <a:p>
                      <a:pPr algn="ctr">
                        <a:lnSpc>
                          <a:spcPct val="100000"/>
                        </a:lnSpc>
                        <a:spcAft>
                          <a:spcPts val="0"/>
                        </a:spcAft>
                      </a:pPr>
                      <a:r>
                        <a:rPr lang="en-GB" sz="1600" dirty="0" smtClean="0">
                          <a:effectLst/>
                        </a:rPr>
                        <a:t>9,0</a:t>
                      </a:r>
                      <a:endParaRPr lang="es-ES" sz="1600" dirty="0">
                        <a:effectLst/>
                        <a:latin typeface="Times New Roman"/>
                        <a:ea typeface="Calibri"/>
                      </a:endParaRPr>
                    </a:p>
                  </a:txBody>
                  <a:tcPr marL="68580" marR="68580" marT="0" marB="0"/>
                </a:tc>
                <a:tc>
                  <a:txBody>
                    <a:bodyPr/>
                    <a:lstStyle/>
                    <a:p>
                      <a:pPr algn="ctr">
                        <a:lnSpc>
                          <a:spcPct val="100000"/>
                        </a:lnSpc>
                        <a:spcAft>
                          <a:spcPts val="0"/>
                        </a:spcAft>
                      </a:pPr>
                      <a:r>
                        <a:rPr lang="en-GB" sz="1600" dirty="0">
                          <a:effectLst/>
                        </a:rPr>
                        <a:t>89</a:t>
                      </a:r>
                      <a:endParaRPr lang="es-ES" sz="1600" dirty="0">
                        <a:effectLst/>
                        <a:latin typeface="Times New Roman"/>
                        <a:ea typeface="Calibri"/>
                      </a:endParaRPr>
                    </a:p>
                  </a:txBody>
                  <a:tcPr marL="68580" marR="68580" marT="0" marB="0" anchor="ctr"/>
                </a:tc>
                <a:tc>
                  <a:txBody>
                    <a:bodyPr/>
                    <a:lstStyle/>
                    <a:p>
                      <a:pPr algn="ctr">
                        <a:lnSpc>
                          <a:spcPct val="100000"/>
                        </a:lnSpc>
                        <a:spcAft>
                          <a:spcPts val="0"/>
                        </a:spcAft>
                      </a:pPr>
                      <a:r>
                        <a:rPr lang="en-GB" sz="1600" dirty="0" smtClean="0">
                          <a:effectLst/>
                        </a:rPr>
                        <a:t>5,3</a:t>
                      </a:r>
                      <a:endParaRPr lang="es-ES" sz="1600" dirty="0">
                        <a:effectLst/>
                        <a:latin typeface="Times New Roman"/>
                        <a:ea typeface="Calibri"/>
                      </a:endParaRPr>
                    </a:p>
                  </a:txBody>
                  <a:tcPr marL="68580" marR="68580" marT="0" marB="0" anchor="ctr"/>
                </a:tc>
              </a:tr>
              <a:tr h="334509">
                <a:tc>
                  <a:txBody>
                    <a:bodyPr/>
                    <a:lstStyle/>
                    <a:p>
                      <a:pPr algn="ctr">
                        <a:lnSpc>
                          <a:spcPct val="100000"/>
                        </a:lnSpc>
                        <a:spcBef>
                          <a:spcPts val="1800"/>
                        </a:spcBef>
                        <a:spcAft>
                          <a:spcPts val="0"/>
                        </a:spcAft>
                      </a:pPr>
                      <a:r>
                        <a:rPr lang="en-GB" sz="1600" dirty="0">
                          <a:effectLst/>
                        </a:rPr>
                        <a:t>12</a:t>
                      </a:r>
                      <a:endParaRPr lang="es-ES" sz="1600" dirty="0">
                        <a:effectLst/>
                        <a:latin typeface="Times New Roman"/>
                        <a:ea typeface="Calibri"/>
                      </a:endParaRPr>
                    </a:p>
                  </a:txBody>
                  <a:tcPr marL="68580" marR="68580" marT="0" marB="0"/>
                </a:tc>
                <a:tc>
                  <a:txBody>
                    <a:bodyPr/>
                    <a:lstStyle/>
                    <a:p>
                      <a:pPr algn="ctr">
                        <a:lnSpc>
                          <a:spcPct val="100000"/>
                        </a:lnSpc>
                        <a:spcAft>
                          <a:spcPts val="0"/>
                        </a:spcAft>
                      </a:pPr>
                      <a:r>
                        <a:rPr lang="en-GB" sz="1600">
                          <a:effectLst/>
                        </a:rPr>
                        <a:t> </a:t>
                      </a:r>
                      <a:endParaRPr lang="es-ES" sz="1600">
                        <a:effectLst/>
                        <a:latin typeface="Times New Roman"/>
                        <a:ea typeface="Calibri"/>
                      </a:endParaRPr>
                    </a:p>
                  </a:txBody>
                  <a:tcPr marL="68580" marR="68580" marT="0" marB="0" anchor="ctr"/>
                </a:tc>
                <a:tc>
                  <a:txBody>
                    <a:bodyPr/>
                    <a:lstStyle/>
                    <a:p>
                      <a:pPr algn="ctr">
                        <a:lnSpc>
                          <a:spcPct val="100000"/>
                        </a:lnSpc>
                        <a:spcAft>
                          <a:spcPts val="0"/>
                        </a:spcAft>
                      </a:pPr>
                      <a:r>
                        <a:rPr lang="en-GB" sz="1600">
                          <a:effectLst/>
                        </a:rPr>
                        <a:t> </a:t>
                      </a:r>
                      <a:endParaRPr lang="es-ES" sz="1600">
                        <a:effectLst/>
                        <a:latin typeface="Times New Roman"/>
                        <a:ea typeface="Calibri"/>
                      </a:endParaRPr>
                    </a:p>
                  </a:txBody>
                  <a:tcPr marL="68580" marR="68580" marT="0" marB="0" anchor="ctr"/>
                </a:tc>
                <a:tc>
                  <a:txBody>
                    <a:bodyPr/>
                    <a:lstStyle/>
                    <a:p>
                      <a:pPr algn="ctr">
                        <a:lnSpc>
                          <a:spcPct val="100000"/>
                        </a:lnSpc>
                        <a:spcAft>
                          <a:spcPts val="0"/>
                        </a:spcAft>
                      </a:pPr>
                      <a:r>
                        <a:rPr lang="en-GB" sz="1600">
                          <a:effectLst/>
                        </a:rPr>
                        <a:t>4</a:t>
                      </a:r>
                      <a:endParaRPr lang="es-ES" sz="1600">
                        <a:effectLst/>
                        <a:latin typeface="Times New Roman"/>
                        <a:ea typeface="Calibri"/>
                      </a:endParaRPr>
                    </a:p>
                  </a:txBody>
                  <a:tcPr marL="68580" marR="68580" marT="0" marB="0"/>
                </a:tc>
                <a:tc>
                  <a:txBody>
                    <a:bodyPr/>
                    <a:lstStyle/>
                    <a:p>
                      <a:pPr algn="ctr">
                        <a:lnSpc>
                          <a:spcPct val="100000"/>
                        </a:lnSpc>
                        <a:spcAft>
                          <a:spcPts val="0"/>
                        </a:spcAft>
                      </a:pPr>
                      <a:r>
                        <a:rPr lang="en-GB" sz="1600" dirty="0" smtClean="0">
                          <a:effectLst/>
                        </a:rPr>
                        <a:t>0,4</a:t>
                      </a:r>
                      <a:endParaRPr lang="es-ES" sz="1600" dirty="0">
                        <a:effectLst/>
                        <a:latin typeface="Times New Roman"/>
                        <a:ea typeface="Calibri"/>
                      </a:endParaRPr>
                    </a:p>
                  </a:txBody>
                  <a:tcPr marL="68580" marR="68580" marT="0" marB="0"/>
                </a:tc>
                <a:tc>
                  <a:txBody>
                    <a:bodyPr/>
                    <a:lstStyle/>
                    <a:p>
                      <a:pPr algn="ctr">
                        <a:lnSpc>
                          <a:spcPct val="100000"/>
                        </a:lnSpc>
                        <a:spcAft>
                          <a:spcPts val="0"/>
                        </a:spcAft>
                      </a:pPr>
                      <a:r>
                        <a:rPr lang="en-GB" sz="1600" dirty="0" smtClean="0">
                          <a:effectLst/>
                        </a:rPr>
                        <a:t>1.304</a:t>
                      </a:r>
                      <a:endParaRPr lang="es-ES" sz="1600" dirty="0">
                        <a:effectLst/>
                        <a:latin typeface="Times New Roman"/>
                        <a:ea typeface="Calibri"/>
                      </a:endParaRPr>
                    </a:p>
                  </a:txBody>
                  <a:tcPr marL="68580" marR="68580" marT="0" marB="0" anchor="ctr"/>
                </a:tc>
                <a:tc>
                  <a:txBody>
                    <a:bodyPr/>
                    <a:lstStyle/>
                    <a:p>
                      <a:pPr algn="ctr">
                        <a:lnSpc>
                          <a:spcPct val="100000"/>
                        </a:lnSpc>
                        <a:spcAft>
                          <a:spcPts val="0"/>
                        </a:spcAft>
                      </a:pPr>
                      <a:r>
                        <a:rPr lang="en-GB" sz="1600" dirty="0" smtClean="0">
                          <a:effectLst/>
                        </a:rPr>
                        <a:t>78,2</a:t>
                      </a:r>
                      <a:endParaRPr lang="es-ES" sz="1600" dirty="0">
                        <a:effectLst/>
                        <a:latin typeface="Times New Roman"/>
                        <a:ea typeface="Calibri"/>
                      </a:endParaRPr>
                    </a:p>
                  </a:txBody>
                  <a:tcPr marL="68580" marR="68580" marT="0" marB="0" anchor="ctr"/>
                </a:tc>
              </a:tr>
              <a:tr h="334509">
                <a:tc>
                  <a:txBody>
                    <a:bodyPr/>
                    <a:lstStyle/>
                    <a:p>
                      <a:pPr algn="ctr">
                        <a:lnSpc>
                          <a:spcPct val="100000"/>
                        </a:lnSpc>
                        <a:spcBef>
                          <a:spcPts val="1800"/>
                        </a:spcBef>
                        <a:spcAft>
                          <a:spcPts val="0"/>
                        </a:spcAft>
                      </a:pPr>
                      <a:r>
                        <a:rPr lang="en-GB" sz="1600" dirty="0">
                          <a:effectLst/>
                        </a:rPr>
                        <a:t>13</a:t>
                      </a:r>
                      <a:endParaRPr lang="es-ES" sz="1600" dirty="0">
                        <a:effectLst/>
                        <a:latin typeface="Times New Roman"/>
                        <a:ea typeface="Calibri"/>
                      </a:endParaRPr>
                    </a:p>
                  </a:txBody>
                  <a:tcPr marL="68580" marR="68580" marT="0" marB="0"/>
                </a:tc>
                <a:tc>
                  <a:txBody>
                    <a:bodyPr/>
                    <a:lstStyle/>
                    <a:p>
                      <a:pPr algn="ctr">
                        <a:lnSpc>
                          <a:spcPct val="100000"/>
                        </a:lnSpc>
                        <a:spcAft>
                          <a:spcPts val="0"/>
                        </a:spcAft>
                      </a:pPr>
                      <a:r>
                        <a:rPr lang="en-GB" sz="1600">
                          <a:effectLst/>
                        </a:rPr>
                        <a:t> </a:t>
                      </a:r>
                      <a:endParaRPr lang="es-ES" sz="1600">
                        <a:effectLst/>
                        <a:latin typeface="Times New Roman"/>
                        <a:ea typeface="Calibri"/>
                      </a:endParaRPr>
                    </a:p>
                  </a:txBody>
                  <a:tcPr marL="68580" marR="68580" marT="0" marB="0" anchor="ctr"/>
                </a:tc>
                <a:tc>
                  <a:txBody>
                    <a:bodyPr/>
                    <a:lstStyle/>
                    <a:p>
                      <a:pPr algn="ctr">
                        <a:lnSpc>
                          <a:spcPct val="100000"/>
                        </a:lnSpc>
                        <a:spcAft>
                          <a:spcPts val="0"/>
                        </a:spcAft>
                      </a:pPr>
                      <a:r>
                        <a:rPr lang="en-GB" sz="1600">
                          <a:effectLst/>
                        </a:rPr>
                        <a:t> </a:t>
                      </a:r>
                      <a:endParaRPr lang="es-ES" sz="1600">
                        <a:effectLst/>
                        <a:latin typeface="Times New Roman"/>
                        <a:ea typeface="Calibri"/>
                      </a:endParaRPr>
                    </a:p>
                  </a:txBody>
                  <a:tcPr marL="68580" marR="68580" marT="0" marB="0" anchor="ctr"/>
                </a:tc>
                <a:tc>
                  <a:txBody>
                    <a:bodyPr/>
                    <a:lstStyle/>
                    <a:p>
                      <a:pPr algn="ctr">
                        <a:lnSpc>
                          <a:spcPct val="100000"/>
                        </a:lnSpc>
                        <a:spcAft>
                          <a:spcPts val="0"/>
                        </a:spcAft>
                      </a:pPr>
                      <a:r>
                        <a:rPr lang="en-GB" sz="1600">
                          <a:effectLst/>
                        </a:rPr>
                        <a:t> </a:t>
                      </a:r>
                      <a:endParaRPr lang="es-ES" sz="1600">
                        <a:effectLst/>
                        <a:latin typeface="Times New Roman"/>
                        <a:ea typeface="Calibri"/>
                      </a:endParaRPr>
                    </a:p>
                  </a:txBody>
                  <a:tcPr marL="68580" marR="68580" marT="0" marB="0"/>
                </a:tc>
                <a:tc>
                  <a:txBody>
                    <a:bodyPr/>
                    <a:lstStyle/>
                    <a:p>
                      <a:pPr algn="ctr">
                        <a:lnSpc>
                          <a:spcPct val="100000"/>
                        </a:lnSpc>
                        <a:spcAft>
                          <a:spcPts val="0"/>
                        </a:spcAft>
                      </a:pPr>
                      <a:r>
                        <a:rPr lang="en-GB" sz="1600">
                          <a:effectLst/>
                        </a:rPr>
                        <a:t> </a:t>
                      </a:r>
                      <a:endParaRPr lang="es-ES" sz="1600">
                        <a:effectLst/>
                        <a:latin typeface="Times New Roman"/>
                        <a:ea typeface="Calibri"/>
                      </a:endParaRPr>
                    </a:p>
                  </a:txBody>
                  <a:tcPr marL="68580" marR="68580" marT="0" marB="0"/>
                </a:tc>
                <a:tc>
                  <a:txBody>
                    <a:bodyPr/>
                    <a:lstStyle/>
                    <a:p>
                      <a:pPr algn="ctr">
                        <a:lnSpc>
                          <a:spcPct val="100000"/>
                        </a:lnSpc>
                        <a:spcAft>
                          <a:spcPts val="0"/>
                        </a:spcAft>
                      </a:pPr>
                      <a:r>
                        <a:rPr lang="en-GB" sz="1600">
                          <a:effectLst/>
                        </a:rPr>
                        <a:t>242</a:t>
                      </a:r>
                      <a:endParaRPr lang="es-ES" sz="1600">
                        <a:effectLst/>
                        <a:latin typeface="Times New Roman"/>
                        <a:ea typeface="Calibri"/>
                      </a:endParaRPr>
                    </a:p>
                  </a:txBody>
                  <a:tcPr marL="68580" marR="68580" marT="0" marB="0" anchor="ctr"/>
                </a:tc>
                <a:tc>
                  <a:txBody>
                    <a:bodyPr/>
                    <a:lstStyle/>
                    <a:p>
                      <a:pPr algn="ctr">
                        <a:lnSpc>
                          <a:spcPct val="100000"/>
                        </a:lnSpc>
                        <a:spcAft>
                          <a:spcPts val="0"/>
                        </a:spcAft>
                      </a:pPr>
                      <a:r>
                        <a:rPr lang="en-GB" sz="1600" dirty="0" smtClean="0">
                          <a:effectLst/>
                        </a:rPr>
                        <a:t>14,5</a:t>
                      </a:r>
                      <a:endParaRPr lang="es-ES" sz="1600" dirty="0">
                        <a:effectLst/>
                        <a:latin typeface="Times New Roman"/>
                        <a:ea typeface="Calibri"/>
                      </a:endParaRPr>
                    </a:p>
                  </a:txBody>
                  <a:tcPr marL="68580" marR="68580" marT="0" marB="0" anchor="ctr"/>
                </a:tc>
              </a:tr>
              <a:tr h="334509">
                <a:tc>
                  <a:txBody>
                    <a:bodyPr/>
                    <a:lstStyle/>
                    <a:p>
                      <a:pPr algn="ctr">
                        <a:lnSpc>
                          <a:spcPct val="100000"/>
                        </a:lnSpc>
                        <a:spcBef>
                          <a:spcPts val="1800"/>
                        </a:spcBef>
                        <a:spcAft>
                          <a:spcPts val="0"/>
                        </a:spcAft>
                      </a:pPr>
                      <a:r>
                        <a:rPr lang="en-GB" sz="1600" dirty="0">
                          <a:effectLst/>
                        </a:rPr>
                        <a:t>14</a:t>
                      </a:r>
                      <a:endParaRPr lang="es-ES" sz="1600" dirty="0">
                        <a:effectLst/>
                        <a:latin typeface="Times New Roman"/>
                        <a:ea typeface="Calibri"/>
                      </a:endParaRPr>
                    </a:p>
                  </a:txBody>
                  <a:tcPr marL="68580" marR="68580" marT="0" marB="0"/>
                </a:tc>
                <a:tc>
                  <a:txBody>
                    <a:bodyPr/>
                    <a:lstStyle/>
                    <a:p>
                      <a:pPr algn="ctr">
                        <a:lnSpc>
                          <a:spcPct val="100000"/>
                        </a:lnSpc>
                        <a:spcAft>
                          <a:spcPts val="0"/>
                        </a:spcAft>
                      </a:pPr>
                      <a:r>
                        <a:rPr lang="en-GB" sz="1600">
                          <a:effectLst/>
                        </a:rPr>
                        <a:t> </a:t>
                      </a:r>
                      <a:endParaRPr lang="es-ES" sz="1600">
                        <a:effectLst/>
                        <a:latin typeface="Times New Roman"/>
                        <a:ea typeface="Calibri"/>
                      </a:endParaRPr>
                    </a:p>
                  </a:txBody>
                  <a:tcPr marL="68580" marR="68580" marT="0" marB="0" anchor="ctr"/>
                </a:tc>
                <a:tc>
                  <a:txBody>
                    <a:bodyPr/>
                    <a:lstStyle/>
                    <a:p>
                      <a:pPr algn="ctr">
                        <a:lnSpc>
                          <a:spcPct val="100000"/>
                        </a:lnSpc>
                        <a:spcAft>
                          <a:spcPts val="0"/>
                        </a:spcAft>
                      </a:pPr>
                      <a:r>
                        <a:rPr lang="en-GB" sz="1600">
                          <a:effectLst/>
                        </a:rPr>
                        <a:t> </a:t>
                      </a:r>
                      <a:endParaRPr lang="es-ES" sz="1600">
                        <a:effectLst/>
                        <a:latin typeface="Times New Roman"/>
                        <a:ea typeface="Calibri"/>
                      </a:endParaRPr>
                    </a:p>
                  </a:txBody>
                  <a:tcPr marL="68580" marR="68580" marT="0" marB="0" anchor="ctr"/>
                </a:tc>
                <a:tc>
                  <a:txBody>
                    <a:bodyPr/>
                    <a:lstStyle/>
                    <a:p>
                      <a:pPr algn="ctr">
                        <a:lnSpc>
                          <a:spcPct val="100000"/>
                        </a:lnSpc>
                        <a:spcAft>
                          <a:spcPts val="0"/>
                        </a:spcAft>
                      </a:pPr>
                      <a:r>
                        <a:rPr lang="en-GB" sz="1600">
                          <a:effectLst/>
                        </a:rPr>
                        <a:t> </a:t>
                      </a:r>
                      <a:endParaRPr lang="es-ES" sz="1600">
                        <a:effectLst/>
                        <a:latin typeface="Times New Roman"/>
                        <a:ea typeface="Calibri"/>
                      </a:endParaRPr>
                    </a:p>
                  </a:txBody>
                  <a:tcPr marL="68580" marR="68580" marT="0" marB="0"/>
                </a:tc>
                <a:tc>
                  <a:txBody>
                    <a:bodyPr/>
                    <a:lstStyle/>
                    <a:p>
                      <a:pPr algn="ctr">
                        <a:lnSpc>
                          <a:spcPct val="100000"/>
                        </a:lnSpc>
                        <a:spcAft>
                          <a:spcPts val="0"/>
                        </a:spcAft>
                      </a:pPr>
                      <a:r>
                        <a:rPr lang="en-GB" sz="1600">
                          <a:effectLst/>
                        </a:rPr>
                        <a:t> </a:t>
                      </a:r>
                      <a:endParaRPr lang="es-ES" sz="1600">
                        <a:effectLst/>
                        <a:latin typeface="Times New Roman"/>
                        <a:ea typeface="Calibri"/>
                      </a:endParaRPr>
                    </a:p>
                  </a:txBody>
                  <a:tcPr marL="68580" marR="68580" marT="0" marB="0"/>
                </a:tc>
                <a:tc>
                  <a:txBody>
                    <a:bodyPr/>
                    <a:lstStyle/>
                    <a:p>
                      <a:pPr algn="ctr">
                        <a:lnSpc>
                          <a:spcPct val="100000"/>
                        </a:lnSpc>
                        <a:spcAft>
                          <a:spcPts val="0"/>
                        </a:spcAft>
                      </a:pPr>
                      <a:r>
                        <a:rPr lang="en-GB" sz="1600">
                          <a:effectLst/>
                        </a:rPr>
                        <a:t>32</a:t>
                      </a:r>
                      <a:endParaRPr lang="es-ES" sz="1600">
                        <a:effectLst/>
                        <a:latin typeface="Times New Roman"/>
                        <a:ea typeface="Calibri"/>
                      </a:endParaRPr>
                    </a:p>
                  </a:txBody>
                  <a:tcPr marL="68580" marR="68580" marT="0" marB="0" anchor="ctr"/>
                </a:tc>
                <a:tc>
                  <a:txBody>
                    <a:bodyPr/>
                    <a:lstStyle/>
                    <a:p>
                      <a:pPr algn="ctr">
                        <a:lnSpc>
                          <a:spcPct val="100000"/>
                        </a:lnSpc>
                        <a:spcAft>
                          <a:spcPts val="0"/>
                        </a:spcAft>
                      </a:pPr>
                      <a:r>
                        <a:rPr lang="en-GB" sz="1600" dirty="0" smtClean="0">
                          <a:effectLst/>
                        </a:rPr>
                        <a:t>1,9</a:t>
                      </a:r>
                      <a:endParaRPr lang="es-ES" sz="1600" dirty="0">
                        <a:effectLst/>
                        <a:latin typeface="Times New Roman"/>
                        <a:ea typeface="Calibri"/>
                      </a:endParaRPr>
                    </a:p>
                  </a:txBody>
                  <a:tcPr marL="68580" marR="68580" marT="0" marB="0" anchor="ctr"/>
                </a:tc>
              </a:tr>
              <a:tr h="334509">
                <a:tc>
                  <a:txBody>
                    <a:bodyPr/>
                    <a:lstStyle/>
                    <a:p>
                      <a:pPr algn="ctr">
                        <a:lnSpc>
                          <a:spcPct val="100000"/>
                        </a:lnSpc>
                        <a:spcAft>
                          <a:spcPts val="0"/>
                        </a:spcAft>
                      </a:pPr>
                      <a:r>
                        <a:rPr lang="en-GB" sz="1600" dirty="0">
                          <a:solidFill>
                            <a:schemeClr val="bg1"/>
                          </a:solidFill>
                          <a:effectLst/>
                        </a:rPr>
                        <a:t>Total</a:t>
                      </a:r>
                      <a:endParaRPr lang="es-ES" sz="1600" dirty="0">
                        <a:solidFill>
                          <a:schemeClr val="bg1"/>
                        </a:solidFill>
                        <a:effectLst/>
                        <a:latin typeface="Times New Roman"/>
                        <a:ea typeface="Calibri"/>
                      </a:endParaRPr>
                    </a:p>
                  </a:txBody>
                  <a:tcPr marL="68580" marR="68580" marT="0" marB="0">
                    <a:solidFill>
                      <a:schemeClr val="tx2">
                        <a:lumMod val="75000"/>
                      </a:schemeClr>
                    </a:solidFill>
                  </a:tcPr>
                </a:tc>
                <a:tc>
                  <a:txBody>
                    <a:bodyPr/>
                    <a:lstStyle/>
                    <a:p>
                      <a:pPr algn="ctr">
                        <a:lnSpc>
                          <a:spcPct val="100000"/>
                        </a:lnSpc>
                        <a:spcAft>
                          <a:spcPts val="0"/>
                        </a:spcAft>
                      </a:pPr>
                      <a:r>
                        <a:rPr lang="en-GB" sz="1600" smtClean="0">
                          <a:solidFill>
                            <a:schemeClr val="bg1"/>
                          </a:solidFill>
                          <a:effectLst/>
                        </a:rPr>
                        <a:t>1.032</a:t>
                      </a:r>
                      <a:endParaRPr lang="es-ES" sz="1600" dirty="0">
                        <a:solidFill>
                          <a:schemeClr val="bg1"/>
                        </a:solidFill>
                        <a:effectLst/>
                        <a:latin typeface="Times New Roman"/>
                        <a:ea typeface="Calibri"/>
                      </a:endParaRPr>
                    </a:p>
                  </a:txBody>
                  <a:tcPr marL="68580" marR="68580" marT="0" marB="0" anchor="ctr">
                    <a:solidFill>
                      <a:schemeClr val="tx2">
                        <a:lumMod val="75000"/>
                      </a:schemeClr>
                    </a:solidFill>
                  </a:tcPr>
                </a:tc>
                <a:tc>
                  <a:txBody>
                    <a:bodyPr/>
                    <a:lstStyle/>
                    <a:p>
                      <a:pPr algn="ctr">
                        <a:lnSpc>
                          <a:spcPct val="100000"/>
                        </a:lnSpc>
                        <a:spcAft>
                          <a:spcPts val="0"/>
                        </a:spcAft>
                      </a:pPr>
                      <a:r>
                        <a:rPr lang="en-GB" sz="1600" dirty="0" smtClean="0">
                          <a:solidFill>
                            <a:schemeClr val="bg1"/>
                          </a:solidFill>
                          <a:effectLst/>
                        </a:rPr>
                        <a:t>100,0</a:t>
                      </a:r>
                      <a:endParaRPr lang="es-ES" sz="1600" dirty="0">
                        <a:solidFill>
                          <a:schemeClr val="bg1"/>
                        </a:solidFill>
                        <a:effectLst/>
                        <a:latin typeface="Times New Roman"/>
                        <a:ea typeface="Calibri"/>
                      </a:endParaRPr>
                    </a:p>
                  </a:txBody>
                  <a:tcPr marL="68580" marR="68580" marT="0" marB="0" anchor="ctr">
                    <a:solidFill>
                      <a:schemeClr val="tx2">
                        <a:lumMod val="75000"/>
                      </a:schemeClr>
                    </a:solidFill>
                  </a:tcPr>
                </a:tc>
                <a:tc>
                  <a:txBody>
                    <a:bodyPr/>
                    <a:lstStyle/>
                    <a:p>
                      <a:pPr algn="ctr">
                        <a:lnSpc>
                          <a:spcPct val="100000"/>
                        </a:lnSpc>
                        <a:spcAft>
                          <a:spcPts val="0"/>
                        </a:spcAft>
                      </a:pPr>
                      <a:r>
                        <a:rPr lang="en-GB" sz="1600" smtClean="0">
                          <a:solidFill>
                            <a:schemeClr val="bg1"/>
                          </a:solidFill>
                          <a:effectLst/>
                        </a:rPr>
                        <a:t>1.057</a:t>
                      </a:r>
                      <a:endParaRPr lang="es-ES" sz="1600" dirty="0">
                        <a:solidFill>
                          <a:schemeClr val="bg1"/>
                        </a:solidFill>
                        <a:effectLst/>
                        <a:latin typeface="Times New Roman"/>
                        <a:ea typeface="Calibri"/>
                      </a:endParaRPr>
                    </a:p>
                  </a:txBody>
                  <a:tcPr marL="68580" marR="68580" marT="0" marB="0">
                    <a:solidFill>
                      <a:schemeClr val="tx2">
                        <a:lumMod val="75000"/>
                      </a:schemeClr>
                    </a:solidFill>
                  </a:tcPr>
                </a:tc>
                <a:tc>
                  <a:txBody>
                    <a:bodyPr/>
                    <a:lstStyle/>
                    <a:p>
                      <a:pPr algn="ctr">
                        <a:lnSpc>
                          <a:spcPct val="100000"/>
                        </a:lnSpc>
                        <a:spcAft>
                          <a:spcPts val="0"/>
                        </a:spcAft>
                      </a:pPr>
                      <a:r>
                        <a:rPr lang="en-GB" sz="1600" dirty="0" smtClean="0">
                          <a:solidFill>
                            <a:schemeClr val="bg1"/>
                          </a:solidFill>
                          <a:effectLst/>
                        </a:rPr>
                        <a:t>100,0</a:t>
                      </a:r>
                      <a:endParaRPr lang="es-ES" sz="1600" dirty="0">
                        <a:solidFill>
                          <a:schemeClr val="bg1"/>
                        </a:solidFill>
                        <a:effectLst/>
                        <a:latin typeface="Times New Roman"/>
                        <a:ea typeface="Calibri"/>
                      </a:endParaRPr>
                    </a:p>
                  </a:txBody>
                  <a:tcPr marL="68580" marR="68580" marT="0" marB="0">
                    <a:solidFill>
                      <a:schemeClr val="tx2">
                        <a:lumMod val="75000"/>
                      </a:schemeClr>
                    </a:solidFill>
                  </a:tcPr>
                </a:tc>
                <a:tc>
                  <a:txBody>
                    <a:bodyPr/>
                    <a:lstStyle/>
                    <a:p>
                      <a:pPr algn="ctr">
                        <a:lnSpc>
                          <a:spcPct val="100000"/>
                        </a:lnSpc>
                        <a:spcAft>
                          <a:spcPts val="0"/>
                        </a:spcAft>
                      </a:pPr>
                      <a:r>
                        <a:rPr lang="en-GB" sz="1600" smtClean="0">
                          <a:solidFill>
                            <a:schemeClr val="bg1"/>
                          </a:solidFill>
                          <a:effectLst/>
                        </a:rPr>
                        <a:t>1.667</a:t>
                      </a:r>
                      <a:endParaRPr lang="es-ES" sz="1600" dirty="0">
                        <a:solidFill>
                          <a:schemeClr val="bg1"/>
                        </a:solidFill>
                        <a:effectLst/>
                        <a:latin typeface="Times New Roman"/>
                        <a:ea typeface="Calibri"/>
                      </a:endParaRPr>
                    </a:p>
                  </a:txBody>
                  <a:tcPr marL="68580" marR="68580" marT="0" marB="0" anchor="ctr">
                    <a:solidFill>
                      <a:schemeClr val="tx2">
                        <a:lumMod val="75000"/>
                      </a:schemeClr>
                    </a:solidFill>
                  </a:tcPr>
                </a:tc>
                <a:tc>
                  <a:txBody>
                    <a:bodyPr/>
                    <a:lstStyle/>
                    <a:p>
                      <a:pPr algn="ctr">
                        <a:lnSpc>
                          <a:spcPct val="100000"/>
                        </a:lnSpc>
                        <a:spcAft>
                          <a:spcPts val="0"/>
                        </a:spcAft>
                      </a:pPr>
                      <a:r>
                        <a:rPr lang="en-GB" sz="1600" dirty="0" smtClean="0">
                          <a:solidFill>
                            <a:schemeClr val="bg1"/>
                          </a:solidFill>
                          <a:effectLst/>
                        </a:rPr>
                        <a:t>100,0</a:t>
                      </a:r>
                      <a:endParaRPr lang="es-ES" sz="1600" dirty="0">
                        <a:solidFill>
                          <a:schemeClr val="bg1"/>
                        </a:solidFill>
                        <a:effectLst/>
                        <a:latin typeface="Times New Roman"/>
                        <a:ea typeface="Calibri"/>
                      </a:endParaRPr>
                    </a:p>
                  </a:txBody>
                  <a:tcPr marL="68580" marR="68580" marT="0" marB="0" anchor="ctr">
                    <a:solidFill>
                      <a:schemeClr val="tx2">
                        <a:lumMod val="75000"/>
                      </a:schemeClr>
                    </a:solidFill>
                  </a:tcPr>
                </a:tc>
              </a:tr>
            </a:tbl>
          </a:graphicData>
        </a:graphic>
      </p:graphicFrame>
      <p:sp>
        <p:nvSpPr>
          <p:cNvPr id="7" name="6 Elipse"/>
          <p:cNvSpPr/>
          <p:nvPr/>
        </p:nvSpPr>
        <p:spPr>
          <a:xfrm>
            <a:off x="1804388" y="2924944"/>
            <a:ext cx="7920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Elipse"/>
          <p:cNvSpPr/>
          <p:nvPr/>
        </p:nvSpPr>
        <p:spPr>
          <a:xfrm>
            <a:off x="4063104" y="3573016"/>
            <a:ext cx="7920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Elipse"/>
          <p:cNvSpPr/>
          <p:nvPr/>
        </p:nvSpPr>
        <p:spPr>
          <a:xfrm>
            <a:off x="6372200" y="4329206"/>
            <a:ext cx="7920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9851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520" y="260647"/>
            <a:ext cx="8640960" cy="648073"/>
          </a:xfrm>
          <a:prstGeom prst="rect">
            <a:avLst/>
          </a:prstGeom>
          <a:solidFill>
            <a:srgbClr val="92D050"/>
          </a:solidFill>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ca-ES" sz="3200" b="1" dirty="0" smtClean="0">
                <a:solidFill>
                  <a:schemeClr val="accent3">
                    <a:lumMod val="50000"/>
                  </a:schemeClr>
                </a:solidFill>
                <a:latin typeface="Comic Sans MS" panose="030F0702030302020204" pitchFamily="66" charset="0"/>
                <a:cs typeface="Aharoni" panose="02010803020104030203" pitchFamily="2" charset="-79"/>
              </a:rPr>
              <a:t>Les coses que tenen (%)</a:t>
            </a:r>
            <a:endParaRPr lang="ca-ES" sz="3200" b="1" dirty="0">
              <a:solidFill>
                <a:schemeClr val="accent3">
                  <a:lumMod val="50000"/>
                </a:schemeClr>
              </a:solidFill>
              <a:latin typeface="Comic Sans MS" panose="030F0702030302020204" pitchFamily="66" charset="0"/>
              <a:cs typeface="Aharoni" panose="02010803020104030203" pitchFamily="2" charset="-79"/>
            </a:endParaRPr>
          </a:p>
        </p:txBody>
      </p:sp>
      <p:pic>
        <p:nvPicPr>
          <p:cNvPr id="5" name="Bild 3"/>
          <p:cNvPicPr>
            <a:picLocks noChangeAspect="1" noChangeArrowheads="1"/>
          </p:cNvPicPr>
          <p:nvPr/>
        </p:nvPicPr>
        <p:blipFill>
          <a:blip r:embed="rId2" cstate="print"/>
          <a:srcRect/>
          <a:stretch>
            <a:fillRect/>
          </a:stretch>
        </p:blipFill>
        <p:spPr bwMode="auto">
          <a:xfrm>
            <a:off x="72008" y="6165304"/>
            <a:ext cx="4283968" cy="692696"/>
          </a:xfrm>
          <a:prstGeom prst="rect">
            <a:avLst/>
          </a:prstGeom>
          <a:noFill/>
          <a:ln w="9525">
            <a:noFill/>
            <a:miter lim="800000"/>
            <a:headEnd/>
            <a:tailEnd/>
          </a:ln>
        </p:spPr>
      </p:pic>
      <p:pic>
        <p:nvPicPr>
          <p:cNvPr id="6" name="Picture 4" descr="C:\Users\tamar\Documents\children's well being\Jacobs\JF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165304"/>
            <a:ext cx="1763688" cy="692696"/>
          </a:xfrm>
          <a:prstGeom prst="rect">
            <a:avLst/>
          </a:prstGeom>
          <a:noFill/>
          <a:ln>
            <a:noFill/>
          </a:ln>
        </p:spPr>
      </p:pic>
      <p:graphicFrame>
        <p:nvGraphicFramePr>
          <p:cNvPr id="7" name="6 Tabla"/>
          <p:cNvGraphicFramePr>
            <a:graphicFrameLocks noGrp="1"/>
          </p:cNvGraphicFramePr>
          <p:nvPr>
            <p:extLst>
              <p:ext uri="{D42A27DB-BD31-4B8C-83A1-F6EECF244321}">
                <p14:modId xmlns:p14="http://schemas.microsoft.com/office/powerpoint/2010/main" val="1296632875"/>
              </p:ext>
            </p:extLst>
          </p:nvPr>
        </p:nvGraphicFramePr>
        <p:xfrm>
          <a:off x="431540" y="1340768"/>
          <a:ext cx="8028893" cy="4680518"/>
        </p:xfrm>
        <a:graphic>
          <a:graphicData uri="http://schemas.openxmlformats.org/drawingml/2006/table">
            <a:tbl>
              <a:tblPr firstRow="1" firstCol="1" bandRow="1">
                <a:tableStyleId>{5C22544A-7EE6-4342-B048-85BDC9FD1C3A}</a:tableStyleId>
              </a:tblPr>
              <a:tblGrid>
                <a:gridCol w="4011790"/>
                <a:gridCol w="1255787"/>
                <a:gridCol w="1380658"/>
                <a:gridCol w="1380658"/>
              </a:tblGrid>
              <a:tr h="455687">
                <a:tc>
                  <a:txBody>
                    <a:bodyPr/>
                    <a:lstStyle/>
                    <a:p>
                      <a:pPr algn="l">
                        <a:lnSpc>
                          <a:spcPct val="115000"/>
                        </a:lnSpc>
                        <a:spcAft>
                          <a:spcPts val="0"/>
                        </a:spcAft>
                      </a:pPr>
                      <a:r>
                        <a:rPr lang="ca-ES" sz="1600" dirty="0">
                          <a:solidFill>
                            <a:schemeClr val="accent3">
                              <a:lumMod val="50000"/>
                            </a:schemeClr>
                          </a:solidFill>
                          <a:effectLst/>
                        </a:rPr>
                        <a:t>Sí que té...</a:t>
                      </a:r>
                      <a:endParaRPr lang="es-ES" sz="1600" dirty="0">
                        <a:solidFill>
                          <a:schemeClr val="accent3">
                            <a:lumMod val="50000"/>
                          </a:schemeClr>
                        </a:solidFill>
                        <a:effectLst/>
                        <a:latin typeface="Times New Roman"/>
                        <a:ea typeface="Calibri"/>
                      </a:endParaRPr>
                    </a:p>
                  </a:txBody>
                  <a:tcPr marL="68580" marR="68580" marT="0" marB="0" anchor="ctr">
                    <a:solidFill>
                      <a:srgbClr val="A7FFA9">
                        <a:alpha val="30000"/>
                      </a:srgbClr>
                    </a:solidFill>
                  </a:tcPr>
                </a:tc>
                <a:tc>
                  <a:txBody>
                    <a:bodyPr/>
                    <a:lstStyle/>
                    <a:p>
                      <a:pPr algn="ctr">
                        <a:lnSpc>
                          <a:spcPct val="115000"/>
                        </a:lnSpc>
                        <a:spcAft>
                          <a:spcPts val="0"/>
                        </a:spcAft>
                      </a:pPr>
                      <a:r>
                        <a:rPr lang="es-ES" sz="1600" dirty="0" smtClean="0">
                          <a:solidFill>
                            <a:schemeClr val="accent3">
                              <a:lumMod val="50000"/>
                            </a:schemeClr>
                          </a:solidFill>
                          <a:effectLst/>
                          <a:latin typeface="+mn-lt"/>
                          <a:ea typeface="Calibri"/>
                        </a:rPr>
                        <a:t>3r EP</a:t>
                      </a:r>
                      <a:endParaRPr lang="es-ES" sz="1600" dirty="0">
                        <a:solidFill>
                          <a:schemeClr val="accent3">
                            <a:lumMod val="50000"/>
                          </a:schemeClr>
                        </a:solidFill>
                        <a:effectLst/>
                        <a:latin typeface="+mn-lt"/>
                        <a:ea typeface="Calibri"/>
                      </a:endParaRPr>
                    </a:p>
                  </a:txBody>
                  <a:tcPr marL="68580" marR="68580" marT="0" marB="0" anchor="ctr"/>
                </a:tc>
                <a:tc>
                  <a:txBody>
                    <a:bodyPr/>
                    <a:lstStyle/>
                    <a:p>
                      <a:pPr algn="ctr">
                        <a:lnSpc>
                          <a:spcPct val="115000"/>
                        </a:lnSpc>
                        <a:spcAft>
                          <a:spcPts val="0"/>
                        </a:spcAft>
                      </a:pPr>
                      <a:r>
                        <a:rPr lang="es-ES" sz="1600" dirty="0" smtClean="0">
                          <a:solidFill>
                            <a:schemeClr val="accent3">
                              <a:lumMod val="50000"/>
                            </a:schemeClr>
                          </a:solidFill>
                          <a:effectLst/>
                          <a:latin typeface="+mn-lt"/>
                          <a:ea typeface="Calibri"/>
                        </a:rPr>
                        <a:t>5è EP</a:t>
                      </a:r>
                      <a:endParaRPr lang="es-ES" sz="1600" dirty="0">
                        <a:solidFill>
                          <a:schemeClr val="accent3">
                            <a:lumMod val="50000"/>
                          </a:schemeClr>
                        </a:solidFill>
                        <a:effectLst/>
                        <a:latin typeface="+mn-lt"/>
                        <a:ea typeface="Calibri"/>
                      </a:endParaRPr>
                    </a:p>
                  </a:txBody>
                  <a:tcPr marL="68580" marR="68580" marT="0" marB="0" anchor="ctr"/>
                </a:tc>
                <a:tc>
                  <a:txBody>
                    <a:bodyPr/>
                    <a:lstStyle/>
                    <a:p>
                      <a:pPr algn="ctr">
                        <a:lnSpc>
                          <a:spcPct val="115000"/>
                        </a:lnSpc>
                        <a:spcAft>
                          <a:spcPts val="0"/>
                        </a:spcAft>
                      </a:pPr>
                      <a:r>
                        <a:rPr lang="es-ES" sz="1600" dirty="0" smtClean="0">
                          <a:solidFill>
                            <a:schemeClr val="accent3">
                              <a:lumMod val="50000"/>
                            </a:schemeClr>
                          </a:solidFill>
                          <a:effectLst/>
                          <a:latin typeface="+mn-lt"/>
                          <a:ea typeface="Calibri"/>
                        </a:rPr>
                        <a:t>1r ESO</a:t>
                      </a:r>
                      <a:endParaRPr lang="es-ES" sz="1600" dirty="0">
                        <a:solidFill>
                          <a:schemeClr val="accent3">
                            <a:lumMod val="50000"/>
                          </a:schemeClr>
                        </a:solidFill>
                        <a:effectLst/>
                        <a:latin typeface="+mn-lt"/>
                        <a:ea typeface="Calibri"/>
                      </a:endParaRPr>
                    </a:p>
                  </a:txBody>
                  <a:tcPr marL="68580" marR="68580" marT="0" marB="0" anchor="ctr"/>
                </a:tc>
              </a:tr>
              <a:tr h="476295">
                <a:tc>
                  <a:txBody>
                    <a:bodyPr/>
                    <a:lstStyle/>
                    <a:p>
                      <a:pPr algn="l">
                        <a:lnSpc>
                          <a:spcPct val="115000"/>
                        </a:lnSpc>
                        <a:spcAft>
                          <a:spcPts val="0"/>
                        </a:spcAft>
                      </a:pPr>
                      <a:r>
                        <a:rPr lang="ca-ES" sz="1600" dirty="0">
                          <a:solidFill>
                            <a:schemeClr val="accent3">
                              <a:lumMod val="50000"/>
                            </a:schemeClr>
                          </a:solidFill>
                          <a:effectLst/>
                        </a:rPr>
                        <a:t>Un telèfon mòbil per ell/a sol/a</a:t>
                      </a:r>
                      <a:endParaRPr lang="es-ES" sz="1600" dirty="0">
                        <a:solidFill>
                          <a:schemeClr val="accent3">
                            <a:lumMod val="50000"/>
                          </a:schemeClr>
                        </a:solidFill>
                        <a:effectLst/>
                        <a:latin typeface="Times New Roman"/>
                        <a:ea typeface="Calibri"/>
                      </a:endParaRPr>
                    </a:p>
                  </a:txBody>
                  <a:tcPr marL="68580" marR="68580" marT="0" marB="0" anchor="ctr">
                    <a:solidFill>
                      <a:srgbClr val="A7FFA9">
                        <a:alpha val="30000"/>
                      </a:srgbClr>
                    </a:solidFill>
                  </a:tcPr>
                </a:tc>
                <a:tc>
                  <a:txBody>
                    <a:bodyPr/>
                    <a:lstStyle/>
                    <a:p>
                      <a:pPr algn="ctr">
                        <a:lnSpc>
                          <a:spcPct val="115000"/>
                        </a:lnSpc>
                        <a:spcAft>
                          <a:spcPts val="0"/>
                        </a:spcAft>
                      </a:pPr>
                      <a:r>
                        <a:rPr lang="ca-ES" sz="1600" dirty="0">
                          <a:effectLst/>
                        </a:rPr>
                        <a:t>-</a:t>
                      </a:r>
                      <a:endParaRPr lang="es-ES" sz="1600" dirty="0">
                        <a:effectLst/>
                        <a:latin typeface="Times New Roman"/>
                        <a:ea typeface="Calibri"/>
                      </a:endParaRPr>
                    </a:p>
                  </a:txBody>
                  <a:tcPr marL="68580" marR="68580" marT="0" marB="0" anchor="ctr"/>
                </a:tc>
                <a:tc>
                  <a:txBody>
                    <a:bodyPr/>
                    <a:lstStyle/>
                    <a:p>
                      <a:pPr algn="ctr">
                        <a:lnSpc>
                          <a:spcPct val="115000"/>
                        </a:lnSpc>
                        <a:spcAft>
                          <a:spcPts val="0"/>
                        </a:spcAft>
                      </a:pPr>
                      <a:r>
                        <a:rPr lang="ca-ES" sz="1600" dirty="0">
                          <a:effectLst/>
                        </a:rPr>
                        <a:t>34,2</a:t>
                      </a:r>
                      <a:endParaRPr lang="es-ES" sz="1600" dirty="0">
                        <a:effectLst/>
                        <a:latin typeface="Times New Roman"/>
                        <a:ea typeface="Calibri"/>
                      </a:endParaRPr>
                    </a:p>
                  </a:txBody>
                  <a:tcPr marL="68580" marR="68580" marT="0" marB="0" anchor="ctr"/>
                </a:tc>
                <a:tc>
                  <a:txBody>
                    <a:bodyPr/>
                    <a:lstStyle/>
                    <a:p>
                      <a:pPr algn="ctr">
                        <a:lnSpc>
                          <a:spcPct val="115000"/>
                        </a:lnSpc>
                        <a:spcAft>
                          <a:spcPts val="0"/>
                        </a:spcAft>
                      </a:pPr>
                      <a:r>
                        <a:rPr lang="ca-ES" sz="1600">
                          <a:effectLst/>
                        </a:rPr>
                        <a:t>76,4</a:t>
                      </a:r>
                      <a:endParaRPr lang="es-ES" sz="1600">
                        <a:effectLst/>
                        <a:latin typeface="Times New Roman"/>
                        <a:ea typeface="Calibri"/>
                      </a:endParaRPr>
                    </a:p>
                  </a:txBody>
                  <a:tcPr marL="68580" marR="68580" marT="0" marB="0" anchor="ctr"/>
                </a:tc>
              </a:tr>
              <a:tr h="455687">
                <a:tc>
                  <a:txBody>
                    <a:bodyPr/>
                    <a:lstStyle/>
                    <a:p>
                      <a:pPr algn="l">
                        <a:lnSpc>
                          <a:spcPct val="115000"/>
                        </a:lnSpc>
                        <a:spcAft>
                          <a:spcPts val="0"/>
                        </a:spcAft>
                      </a:pPr>
                      <a:r>
                        <a:rPr lang="ca-ES" sz="1600" dirty="0">
                          <a:solidFill>
                            <a:schemeClr val="accent3">
                              <a:lumMod val="50000"/>
                            </a:schemeClr>
                          </a:solidFill>
                          <a:effectLst/>
                        </a:rPr>
                        <a:t>La pròpia habitació</a:t>
                      </a:r>
                      <a:endParaRPr lang="es-ES" sz="1600" dirty="0">
                        <a:solidFill>
                          <a:schemeClr val="accent3">
                            <a:lumMod val="50000"/>
                          </a:schemeClr>
                        </a:solidFill>
                        <a:effectLst/>
                        <a:latin typeface="Times New Roman"/>
                        <a:ea typeface="Calibri"/>
                      </a:endParaRPr>
                    </a:p>
                  </a:txBody>
                  <a:tcPr marL="68580" marR="68580" marT="0" marB="0" anchor="ctr">
                    <a:solidFill>
                      <a:srgbClr val="A7FFA9">
                        <a:alpha val="30000"/>
                      </a:srgbClr>
                    </a:solidFill>
                  </a:tcPr>
                </a:tc>
                <a:tc>
                  <a:txBody>
                    <a:bodyPr/>
                    <a:lstStyle/>
                    <a:p>
                      <a:pPr algn="ctr">
                        <a:lnSpc>
                          <a:spcPct val="115000"/>
                        </a:lnSpc>
                        <a:spcAft>
                          <a:spcPts val="0"/>
                        </a:spcAft>
                      </a:pPr>
                      <a:r>
                        <a:rPr lang="ca-ES" sz="1600">
                          <a:effectLst/>
                        </a:rPr>
                        <a:t>-</a:t>
                      </a:r>
                      <a:endParaRPr lang="es-ES" sz="1600">
                        <a:effectLst/>
                        <a:latin typeface="Times New Roman"/>
                        <a:ea typeface="Calibri"/>
                      </a:endParaRPr>
                    </a:p>
                  </a:txBody>
                  <a:tcPr marL="68580" marR="68580" marT="0" marB="0" anchor="ctr"/>
                </a:tc>
                <a:tc>
                  <a:txBody>
                    <a:bodyPr/>
                    <a:lstStyle/>
                    <a:p>
                      <a:pPr algn="ctr">
                        <a:lnSpc>
                          <a:spcPct val="115000"/>
                        </a:lnSpc>
                        <a:spcAft>
                          <a:spcPts val="0"/>
                        </a:spcAft>
                      </a:pPr>
                      <a:r>
                        <a:rPr lang="ca-ES" sz="1600" dirty="0">
                          <a:effectLst/>
                        </a:rPr>
                        <a:t>81,3</a:t>
                      </a:r>
                      <a:endParaRPr lang="es-ES" sz="1600" dirty="0">
                        <a:effectLst/>
                        <a:latin typeface="Times New Roman"/>
                        <a:ea typeface="Calibri"/>
                      </a:endParaRPr>
                    </a:p>
                  </a:txBody>
                  <a:tcPr marL="68580" marR="68580" marT="0" marB="0" anchor="ctr"/>
                </a:tc>
                <a:tc>
                  <a:txBody>
                    <a:bodyPr/>
                    <a:lstStyle/>
                    <a:p>
                      <a:pPr algn="ctr">
                        <a:lnSpc>
                          <a:spcPct val="115000"/>
                        </a:lnSpc>
                        <a:spcAft>
                          <a:spcPts val="0"/>
                        </a:spcAft>
                      </a:pPr>
                      <a:r>
                        <a:rPr lang="ca-ES" sz="1600">
                          <a:effectLst/>
                        </a:rPr>
                        <a:t>80,7</a:t>
                      </a:r>
                      <a:endParaRPr lang="es-ES" sz="1600">
                        <a:effectLst/>
                        <a:latin typeface="Times New Roman"/>
                        <a:ea typeface="Calibri"/>
                      </a:endParaRPr>
                    </a:p>
                  </a:txBody>
                  <a:tcPr marL="68580" marR="68580" marT="0" marB="0" anchor="ctr"/>
                </a:tc>
              </a:tr>
              <a:tr h="476295">
                <a:tc>
                  <a:txBody>
                    <a:bodyPr/>
                    <a:lstStyle/>
                    <a:p>
                      <a:pPr algn="l">
                        <a:lnSpc>
                          <a:spcPct val="115000"/>
                        </a:lnSpc>
                        <a:spcAft>
                          <a:spcPts val="0"/>
                        </a:spcAft>
                      </a:pPr>
                      <a:r>
                        <a:rPr lang="ca-ES" sz="1600" dirty="0">
                          <a:solidFill>
                            <a:schemeClr val="accent3">
                              <a:lumMod val="50000"/>
                            </a:schemeClr>
                          </a:solidFill>
                          <a:effectLst/>
                        </a:rPr>
                        <a:t>Llibres per llegir per diversió</a:t>
                      </a:r>
                      <a:endParaRPr lang="es-ES" sz="1600" dirty="0">
                        <a:solidFill>
                          <a:schemeClr val="accent3">
                            <a:lumMod val="50000"/>
                          </a:schemeClr>
                        </a:solidFill>
                        <a:effectLst/>
                        <a:latin typeface="Times New Roman"/>
                        <a:ea typeface="Calibri"/>
                      </a:endParaRPr>
                    </a:p>
                  </a:txBody>
                  <a:tcPr marL="68580" marR="68580" marT="0" marB="0" anchor="ctr">
                    <a:solidFill>
                      <a:srgbClr val="A7FFA9">
                        <a:alpha val="30000"/>
                      </a:srgbClr>
                    </a:solidFill>
                  </a:tcPr>
                </a:tc>
                <a:tc>
                  <a:txBody>
                    <a:bodyPr/>
                    <a:lstStyle/>
                    <a:p>
                      <a:pPr algn="ctr">
                        <a:lnSpc>
                          <a:spcPct val="115000"/>
                        </a:lnSpc>
                        <a:spcAft>
                          <a:spcPts val="0"/>
                        </a:spcAft>
                      </a:pPr>
                      <a:r>
                        <a:rPr lang="ca-ES" sz="1600">
                          <a:effectLst/>
                        </a:rPr>
                        <a:t>-</a:t>
                      </a:r>
                      <a:endParaRPr lang="es-ES" sz="1600">
                        <a:effectLst/>
                        <a:latin typeface="Times New Roman"/>
                        <a:ea typeface="Calibri"/>
                      </a:endParaRPr>
                    </a:p>
                  </a:txBody>
                  <a:tcPr marL="68580" marR="68580" marT="0" marB="0" anchor="ctr"/>
                </a:tc>
                <a:tc>
                  <a:txBody>
                    <a:bodyPr/>
                    <a:lstStyle/>
                    <a:p>
                      <a:pPr algn="ctr">
                        <a:lnSpc>
                          <a:spcPct val="115000"/>
                        </a:lnSpc>
                        <a:spcAft>
                          <a:spcPts val="0"/>
                        </a:spcAft>
                      </a:pPr>
                      <a:r>
                        <a:rPr lang="ca-ES" sz="1600" dirty="0">
                          <a:effectLst/>
                        </a:rPr>
                        <a:t>92,2</a:t>
                      </a:r>
                      <a:endParaRPr lang="es-ES" sz="1600" dirty="0">
                        <a:effectLst/>
                        <a:latin typeface="Times New Roman"/>
                        <a:ea typeface="Calibri"/>
                      </a:endParaRPr>
                    </a:p>
                  </a:txBody>
                  <a:tcPr marL="68580" marR="68580" marT="0" marB="0" anchor="ctr"/>
                </a:tc>
                <a:tc>
                  <a:txBody>
                    <a:bodyPr/>
                    <a:lstStyle/>
                    <a:p>
                      <a:pPr algn="ctr">
                        <a:lnSpc>
                          <a:spcPct val="115000"/>
                        </a:lnSpc>
                        <a:spcAft>
                          <a:spcPts val="0"/>
                        </a:spcAft>
                      </a:pPr>
                      <a:r>
                        <a:rPr lang="ca-ES" sz="1600">
                          <a:effectLst/>
                        </a:rPr>
                        <a:t>88,3</a:t>
                      </a:r>
                      <a:endParaRPr lang="es-ES" sz="1600">
                        <a:effectLst/>
                        <a:latin typeface="Times New Roman"/>
                        <a:ea typeface="Calibri"/>
                      </a:endParaRPr>
                    </a:p>
                  </a:txBody>
                  <a:tcPr marL="68580" marR="68580" marT="0" marB="0" anchor="ctr"/>
                </a:tc>
              </a:tr>
              <a:tr h="455687">
                <a:tc>
                  <a:txBody>
                    <a:bodyPr/>
                    <a:lstStyle/>
                    <a:p>
                      <a:pPr algn="l">
                        <a:lnSpc>
                          <a:spcPct val="115000"/>
                        </a:lnSpc>
                        <a:spcAft>
                          <a:spcPts val="0"/>
                        </a:spcAft>
                      </a:pPr>
                      <a:r>
                        <a:rPr lang="ca-ES" sz="1600" dirty="0">
                          <a:solidFill>
                            <a:schemeClr val="accent3">
                              <a:lumMod val="50000"/>
                            </a:schemeClr>
                          </a:solidFill>
                          <a:effectLst/>
                        </a:rPr>
                        <a:t>Les seves pròpies coses per escoltar música</a:t>
                      </a:r>
                      <a:endParaRPr lang="es-ES" sz="1600" dirty="0">
                        <a:solidFill>
                          <a:schemeClr val="accent3">
                            <a:lumMod val="50000"/>
                          </a:schemeClr>
                        </a:solidFill>
                        <a:effectLst/>
                        <a:latin typeface="Times New Roman"/>
                        <a:ea typeface="Calibri"/>
                      </a:endParaRPr>
                    </a:p>
                  </a:txBody>
                  <a:tcPr marL="68580" marR="68580" marT="0" marB="0" anchor="ctr">
                    <a:solidFill>
                      <a:srgbClr val="A7FFA9">
                        <a:alpha val="30000"/>
                      </a:srgbClr>
                    </a:solidFill>
                  </a:tcPr>
                </a:tc>
                <a:tc>
                  <a:txBody>
                    <a:bodyPr/>
                    <a:lstStyle/>
                    <a:p>
                      <a:pPr algn="ctr">
                        <a:lnSpc>
                          <a:spcPct val="115000"/>
                        </a:lnSpc>
                        <a:spcAft>
                          <a:spcPts val="0"/>
                        </a:spcAft>
                      </a:pPr>
                      <a:r>
                        <a:rPr lang="ca-ES" sz="1600">
                          <a:effectLst/>
                        </a:rPr>
                        <a:t>-</a:t>
                      </a:r>
                      <a:endParaRPr lang="es-ES" sz="1600">
                        <a:effectLst/>
                        <a:latin typeface="Times New Roman"/>
                        <a:ea typeface="Calibri"/>
                      </a:endParaRPr>
                    </a:p>
                  </a:txBody>
                  <a:tcPr marL="68580" marR="68580" marT="0" marB="0" anchor="ctr"/>
                </a:tc>
                <a:tc>
                  <a:txBody>
                    <a:bodyPr/>
                    <a:lstStyle/>
                    <a:p>
                      <a:pPr algn="ctr">
                        <a:lnSpc>
                          <a:spcPct val="115000"/>
                        </a:lnSpc>
                        <a:spcAft>
                          <a:spcPts val="0"/>
                        </a:spcAft>
                      </a:pPr>
                      <a:r>
                        <a:rPr lang="ca-ES" sz="1600" dirty="0">
                          <a:effectLst/>
                        </a:rPr>
                        <a:t>79,2</a:t>
                      </a:r>
                      <a:endParaRPr lang="es-ES" sz="1600" dirty="0">
                        <a:effectLst/>
                        <a:latin typeface="Times New Roman"/>
                        <a:ea typeface="Calibri"/>
                      </a:endParaRPr>
                    </a:p>
                  </a:txBody>
                  <a:tcPr marL="68580" marR="68580" marT="0" marB="0" anchor="ctr"/>
                </a:tc>
                <a:tc>
                  <a:txBody>
                    <a:bodyPr/>
                    <a:lstStyle/>
                    <a:p>
                      <a:pPr algn="ctr">
                        <a:lnSpc>
                          <a:spcPct val="115000"/>
                        </a:lnSpc>
                        <a:spcAft>
                          <a:spcPts val="0"/>
                        </a:spcAft>
                      </a:pPr>
                      <a:r>
                        <a:rPr lang="ca-ES" sz="1600">
                          <a:effectLst/>
                        </a:rPr>
                        <a:t>92,4</a:t>
                      </a:r>
                      <a:endParaRPr lang="es-ES" sz="1600">
                        <a:effectLst/>
                        <a:latin typeface="Times New Roman"/>
                        <a:ea typeface="Calibri"/>
                      </a:endParaRPr>
                    </a:p>
                  </a:txBody>
                  <a:tcPr marL="68580" marR="68580" marT="0" marB="0" anchor="ctr"/>
                </a:tc>
              </a:tr>
              <a:tr h="476295">
                <a:tc>
                  <a:txBody>
                    <a:bodyPr/>
                    <a:lstStyle/>
                    <a:p>
                      <a:pPr algn="l">
                        <a:lnSpc>
                          <a:spcPct val="115000"/>
                        </a:lnSpc>
                        <a:spcAft>
                          <a:spcPts val="0"/>
                        </a:spcAft>
                      </a:pPr>
                      <a:r>
                        <a:rPr lang="ca-ES" sz="1600" dirty="0">
                          <a:solidFill>
                            <a:schemeClr val="accent3">
                              <a:lumMod val="50000"/>
                            </a:schemeClr>
                          </a:solidFill>
                          <a:effectLst/>
                        </a:rPr>
                        <a:t>Roba en bon estat per anar a l’escola</a:t>
                      </a:r>
                      <a:endParaRPr lang="es-ES" sz="1600" dirty="0">
                        <a:solidFill>
                          <a:schemeClr val="accent3">
                            <a:lumMod val="50000"/>
                          </a:schemeClr>
                        </a:solidFill>
                        <a:effectLst/>
                        <a:latin typeface="Times New Roman"/>
                        <a:ea typeface="Calibri"/>
                      </a:endParaRPr>
                    </a:p>
                  </a:txBody>
                  <a:tcPr marL="68580" marR="68580" marT="0" marB="0" anchor="ctr">
                    <a:solidFill>
                      <a:srgbClr val="A7FFA9">
                        <a:alpha val="30000"/>
                      </a:srgbClr>
                    </a:solidFill>
                  </a:tcPr>
                </a:tc>
                <a:tc>
                  <a:txBody>
                    <a:bodyPr/>
                    <a:lstStyle/>
                    <a:p>
                      <a:pPr algn="ctr">
                        <a:lnSpc>
                          <a:spcPct val="115000"/>
                        </a:lnSpc>
                        <a:spcAft>
                          <a:spcPts val="0"/>
                        </a:spcAft>
                      </a:pPr>
                      <a:r>
                        <a:rPr lang="ca-ES" sz="1600">
                          <a:effectLst/>
                        </a:rPr>
                        <a:t>97,0</a:t>
                      </a:r>
                      <a:endParaRPr lang="es-ES" sz="1600">
                        <a:effectLst/>
                        <a:latin typeface="Times New Roman"/>
                        <a:ea typeface="Calibri"/>
                      </a:endParaRPr>
                    </a:p>
                  </a:txBody>
                  <a:tcPr marL="68580" marR="68580" marT="0" marB="0" anchor="ctr"/>
                </a:tc>
                <a:tc>
                  <a:txBody>
                    <a:bodyPr/>
                    <a:lstStyle/>
                    <a:p>
                      <a:pPr algn="ctr">
                        <a:lnSpc>
                          <a:spcPct val="115000"/>
                        </a:lnSpc>
                        <a:spcAft>
                          <a:spcPts val="0"/>
                        </a:spcAft>
                      </a:pPr>
                      <a:r>
                        <a:rPr lang="ca-ES" sz="1600" dirty="0">
                          <a:effectLst/>
                        </a:rPr>
                        <a:t>97,0</a:t>
                      </a:r>
                      <a:endParaRPr lang="es-ES" sz="1600" dirty="0">
                        <a:effectLst/>
                        <a:latin typeface="Times New Roman"/>
                        <a:ea typeface="Calibri"/>
                      </a:endParaRPr>
                    </a:p>
                  </a:txBody>
                  <a:tcPr marL="68580" marR="68580" marT="0" marB="0" anchor="ctr"/>
                </a:tc>
                <a:tc>
                  <a:txBody>
                    <a:bodyPr/>
                    <a:lstStyle/>
                    <a:p>
                      <a:pPr algn="ctr">
                        <a:lnSpc>
                          <a:spcPct val="115000"/>
                        </a:lnSpc>
                        <a:spcAft>
                          <a:spcPts val="0"/>
                        </a:spcAft>
                      </a:pPr>
                      <a:r>
                        <a:rPr lang="ca-ES" sz="1600">
                          <a:effectLst/>
                        </a:rPr>
                        <a:t>98,8</a:t>
                      </a:r>
                      <a:endParaRPr lang="es-ES" sz="1600">
                        <a:effectLst/>
                        <a:latin typeface="Times New Roman"/>
                        <a:ea typeface="Calibri"/>
                      </a:endParaRPr>
                    </a:p>
                  </a:txBody>
                  <a:tcPr marL="68580" marR="68580" marT="0" marB="0" anchor="ctr"/>
                </a:tc>
              </a:tr>
              <a:tr h="455687">
                <a:tc>
                  <a:txBody>
                    <a:bodyPr/>
                    <a:lstStyle/>
                    <a:p>
                      <a:pPr algn="l">
                        <a:lnSpc>
                          <a:spcPct val="115000"/>
                        </a:lnSpc>
                        <a:spcAft>
                          <a:spcPts val="0"/>
                        </a:spcAft>
                      </a:pPr>
                      <a:r>
                        <a:rPr lang="ca-ES" sz="1600" dirty="0">
                          <a:solidFill>
                            <a:schemeClr val="accent3">
                              <a:lumMod val="50000"/>
                            </a:schemeClr>
                          </a:solidFill>
                          <a:effectLst/>
                        </a:rPr>
                        <a:t>Accés a un ordinador a casa</a:t>
                      </a:r>
                      <a:endParaRPr lang="es-ES" sz="1600" dirty="0">
                        <a:solidFill>
                          <a:schemeClr val="accent3">
                            <a:lumMod val="50000"/>
                          </a:schemeClr>
                        </a:solidFill>
                        <a:effectLst/>
                        <a:latin typeface="Times New Roman"/>
                        <a:ea typeface="Calibri"/>
                      </a:endParaRPr>
                    </a:p>
                  </a:txBody>
                  <a:tcPr marL="68580" marR="68580" marT="0" marB="0" anchor="ctr">
                    <a:solidFill>
                      <a:srgbClr val="A7FFA9">
                        <a:alpha val="30000"/>
                      </a:srgbClr>
                    </a:solidFill>
                  </a:tcPr>
                </a:tc>
                <a:tc>
                  <a:txBody>
                    <a:bodyPr/>
                    <a:lstStyle/>
                    <a:p>
                      <a:pPr algn="ctr">
                        <a:lnSpc>
                          <a:spcPct val="115000"/>
                        </a:lnSpc>
                        <a:spcAft>
                          <a:spcPts val="0"/>
                        </a:spcAft>
                      </a:pPr>
                      <a:r>
                        <a:rPr lang="ca-ES" sz="1600">
                          <a:effectLst/>
                        </a:rPr>
                        <a:t>88,8</a:t>
                      </a:r>
                      <a:endParaRPr lang="es-ES" sz="1600">
                        <a:effectLst/>
                        <a:latin typeface="Times New Roman"/>
                        <a:ea typeface="Calibri"/>
                      </a:endParaRPr>
                    </a:p>
                  </a:txBody>
                  <a:tcPr marL="68580" marR="68580" marT="0" marB="0" anchor="ctr"/>
                </a:tc>
                <a:tc>
                  <a:txBody>
                    <a:bodyPr/>
                    <a:lstStyle/>
                    <a:p>
                      <a:pPr algn="ctr">
                        <a:lnSpc>
                          <a:spcPct val="115000"/>
                        </a:lnSpc>
                        <a:spcAft>
                          <a:spcPts val="0"/>
                        </a:spcAft>
                      </a:pPr>
                      <a:r>
                        <a:rPr lang="ca-ES" sz="1600" dirty="0">
                          <a:effectLst/>
                        </a:rPr>
                        <a:t>92,6</a:t>
                      </a:r>
                      <a:endParaRPr lang="es-ES" sz="1600" dirty="0">
                        <a:effectLst/>
                        <a:latin typeface="Times New Roman"/>
                        <a:ea typeface="Calibri"/>
                      </a:endParaRPr>
                    </a:p>
                  </a:txBody>
                  <a:tcPr marL="68580" marR="68580" marT="0" marB="0" anchor="ctr"/>
                </a:tc>
                <a:tc>
                  <a:txBody>
                    <a:bodyPr/>
                    <a:lstStyle/>
                    <a:p>
                      <a:pPr algn="ctr">
                        <a:lnSpc>
                          <a:spcPct val="115000"/>
                        </a:lnSpc>
                        <a:spcAft>
                          <a:spcPts val="0"/>
                        </a:spcAft>
                      </a:pPr>
                      <a:r>
                        <a:rPr lang="ca-ES" sz="1600" dirty="0">
                          <a:effectLst/>
                        </a:rPr>
                        <a:t>95,5</a:t>
                      </a:r>
                      <a:endParaRPr lang="es-ES" sz="1600" dirty="0">
                        <a:effectLst/>
                        <a:latin typeface="Times New Roman"/>
                        <a:ea typeface="Calibri"/>
                      </a:endParaRPr>
                    </a:p>
                  </a:txBody>
                  <a:tcPr marL="68580" marR="68580" marT="0" marB="0" anchor="ctr"/>
                </a:tc>
              </a:tr>
              <a:tr h="476295">
                <a:tc>
                  <a:txBody>
                    <a:bodyPr/>
                    <a:lstStyle/>
                    <a:p>
                      <a:pPr algn="l">
                        <a:lnSpc>
                          <a:spcPct val="115000"/>
                        </a:lnSpc>
                        <a:spcAft>
                          <a:spcPts val="0"/>
                        </a:spcAft>
                      </a:pPr>
                      <a:r>
                        <a:rPr lang="ca-ES" sz="1600" dirty="0">
                          <a:solidFill>
                            <a:schemeClr val="accent3">
                              <a:lumMod val="50000"/>
                            </a:schemeClr>
                          </a:solidFill>
                          <a:effectLst/>
                        </a:rPr>
                        <a:t>Accés a Internet</a:t>
                      </a:r>
                      <a:endParaRPr lang="es-ES" sz="1600" dirty="0">
                        <a:solidFill>
                          <a:schemeClr val="accent3">
                            <a:lumMod val="50000"/>
                          </a:schemeClr>
                        </a:solidFill>
                        <a:effectLst/>
                        <a:latin typeface="Times New Roman"/>
                        <a:ea typeface="Calibri"/>
                      </a:endParaRPr>
                    </a:p>
                  </a:txBody>
                  <a:tcPr marL="68580" marR="68580" marT="0" marB="0" anchor="ctr">
                    <a:solidFill>
                      <a:srgbClr val="A7FFA9">
                        <a:alpha val="30000"/>
                      </a:srgbClr>
                    </a:solidFill>
                  </a:tcPr>
                </a:tc>
                <a:tc>
                  <a:txBody>
                    <a:bodyPr/>
                    <a:lstStyle/>
                    <a:p>
                      <a:pPr algn="ctr">
                        <a:lnSpc>
                          <a:spcPct val="115000"/>
                        </a:lnSpc>
                        <a:spcAft>
                          <a:spcPts val="0"/>
                        </a:spcAft>
                      </a:pPr>
                      <a:r>
                        <a:rPr lang="ca-ES" sz="1600">
                          <a:effectLst/>
                        </a:rPr>
                        <a:t>87,9</a:t>
                      </a:r>
                      <a:endParaRPr lang="es-ES" sz="1600">
                        <a:effectLst/>
                        <a:latin typeface="Times New Roman"/>
                        <a:ea typeface="Calibri"/>
                      </a:endParaRPr>
                    </a:p>
                  </a:txBody>
                  <a:tcPr marL="68580" marR="68580" marT="0" marB="0" anchor="ctr"/>
                </a:tc>
                <a:tc>
                  <a:txBody>
                    <a:bodyPr/>
                    <a:lstStyle/>
                    <a:p>
                      <a:pPr algn="ctr">
                        <a:lnSpc>
                          <a:spcPct val="115000"/>
                        </a:lnSpc>
                        <a:spcAft>
                          <a:spcPts val="0"/>
                        </a:spcAft>
                      </a:pPr>
                      <a:r>
                        <a:rPr lang="ca-ES" sz="1600">
                          <a:effectLst/>
                        </a:rPr>
                        <a:t>91,0</a:t>
                      </a:r>
                      <a:endParaRPr lang="es-ES" sz="1600">
                        <a:effectLst/>
                        <a:latin typeface="Times New Roman"/>
                        <a:ea typeface="Calibri"/>
                      </a:endParaRPr>
                    </a:p>
                  </a:txBody>
                  <a:tcPr marL="68580" marR="68580" marT="0" marB="0" anchor="ctr"/>
                </a:tc>
                <a:tc>
                  <a:txBody>
                    <a:bodyPr/>
                    <a:lstStyle/>
                    <a:p>
                      <a:pPr algn="ctr">
                        <a:lnSpc>
                          <a:spcPct val="115000"/>
                        </a:lnSpc>
                        <a:spcAft>
                          <a:spcPts val="0"/>
                        </a:spcAft>
                      </a:pPr>
                      <a:r>
                        <a:rPr lang="ca-ES" sz="1600" dirty="0">
                          <a:effectLst/>
                        </a:rPr>
                        <a:t>95,0</a:t>
                      </a:r>
                      <a:endParaRPr lang="es-ES" sz="1600" dirty="0">
                        <a:effectLst/>
                        <a:latin typeface="Times New Roman"/>
                        <a:ea typeface="Calibri"/>
                      </a:endParaRPr>
                    </a:p>
                  </a:txBody>
                  <a:tcPr marL="68580" marR="68580" marT="0" marB="0" anchor="ctr"/>
                </a:tc>
              </a:tr>
              <a:tr h="476295">
                <a:tc>
                  <a:txBody>
                    <a:bodyPr/>
                    <a:lstStyle/>
                    <a:p>
                      <a:pPr algn="l">
                        <a:lnSpc>
                          <a:spcPct val="115000"/>
                        </a:lnSpc>
                        <a:spcAft>
                          <a:spcPts val="0"/>
                        </a:spcAft>
                      </a:pPr>
                      <a:r>
                        <a:rPr lang="ca-ES" sz="1600" dirty="0">
                          <a:solidFill>
                            <a:schemeClr val="accent3">
                              <a:lumMod val="50000"/>
                            </a:schemeClr>
                          </a:solidFill>
                          <a:effectLst/>
                        </a:rPr>
                        <a:t>Un cotxe de la família per desplaçar-se</a:t>
                      </a:r>
                      <a:endParaRPr lang="es-ES" sz="1600" dirty="0">
                        <a:solidFill>
                          <a:schemeClr val="accent3">
                            <a:lumMod val="50000"/>
                          </a:schemeClr>
                        </a:solidFill>
                        <a:effectLst/>
                        <a:latin typeface="Times New Roman"/>
                        <a:ea typeface="Calibri"/>
                      </a:endParaRPr>
                    </a:p>
                  </a:txBody>
                  <a:tcPr marL="68580" marR="68580" marT="0" marB="0" anchor="ctr">
                    <a:solidFill>
                      <a:srgbClr val="A7FFA9">
                        <a:alpha val="30000"/>
                      </a:srgbClr>
                    </a:solidFill>
                  </a:tcPr>
                </a:tc>
                <a:tc>
                  <a:txBody>
                    <a:bodyPr/>
                    <a:lstStyle/>
                    <a:p>
                      <a:pPr algn="ctr">
                        <a:lnSpc>
                          <a:spcPct val="115000"/>
                        </a:lnSpc>
                        <a:spcAft>
                          <a:spcPts val="0"/>
                        </a:spcAft>
                      </a:pPr>
                      <a:r>
                        <a:rPr lang="ca-ES" sz="1600">
                          <a:effectLst/>
                        </a:rPr>
                        <a:t>89,0</a:t>
                      </a:r>
                      <a:endParaRPr lang="es-ES" sz="1600">
                        <a:effectLst/>
                        <a:latin typeface="Times New Roman"/>
                        <a:ea typeface="Calibri"/>
                      </a:endParaRPr>
                    </a:p>
                  </a:txBody>
                  <a:tcPr marL="68580" marR="68580" marT="0" marB="0" anchor="ctr"/>
                </a:tc>
                <a:tc>
                  <a:txBody>
                    <a:bodyPr/>
                    <a:lstStyle/>
                    <a:p>
                      <a:pPr algn="ctr">
                        <a:lnSpc>
                          <a:spcPct val="115000"/>
                        </a:lnSpc>
                        <a:spcAft>
                          <a:spcPts val="0"/>
                        </a:spcAft>
                      </a:pPr>
                      <a:r>
                        <a:rPr lang="ca-ES" sz="1600">
                          <a:effectLst/>
                        </a:rPr>
                        <a:t>88,8</a:t>
                      </a:r>
                      <a:endParaRPr lang="es-ES" sz="1600">
                        <a:effectLst/>
                        <a:latin typeface="Times New Roman"/>
                        <a:ea typeface="Calibri"/>
                      </a:endParaRPr>
                    </a:p>
                  </a:txBody>
                  <a:tcPr marL="68580" marR="68580" marT="0" marB="0" anchor="ctr"/>
                </a:tc>
                <a:tc>
                  <a:txBody>
                    <a:bodyPr/>
                    <a:lstStyle/>
                    <a:p>
                      <a:pPr algn="ctr">
                        <a:lnSpc>
                          <a:spcPct val="115000"/>
                        </a:lnSpc>
                        <a:spcAft>
                          <a:spcPts val="0"/>
                        </a:spcAft>
                      </a:pPr>
                      <a:r>
                        <a:rPr lang="ca-ES" sz="1600" dirty="0">
                          <a:effectLst/>
                        </a:rPr>
                        <a:t>84,6</a:t>
                      </a:r>
                      <a:endParaRPr lang="es-ES" sz="1600" dirty="0">
                        <a:effectLst/>
                        <a:latin typeface="Times New Roman"/>
                        <a:ea typeface="Calibri"/>
                      </a:endParaRPr>
                    </a:p>
                  </a:txBody>
                  <a:tcPr marL="68580" marR="68580" marT="0" marB="0" anchor="ctr"/>
                </a:tc>
              </a:tr>
              <a:tr h="476295">
                <a:tc>
                  <a:txBody>
                    <a:bodyPr/>
                    <a:lstStyle/>
                    <a:p>
                      <a:pPr algn="l">
                        <a:lnSpc>
                          <a:spcPct val="115000"/>
                        </a:lnSpc>
                        <a:spcAft>
                          <a:spcPts val="0"/>
                        </a:spcAft>
                      </a:pPr>
                      <a:r>
                        <a:rPr lang="ca-ES" sz="1600" dirty="0">
                          <a:solidFill>
                            <a:schemeClr val="accent3">
                              <a:lumMod val="50000"/>
                            </a:schemeClr>
                          </a:solidFill>
                          <a:effectLst/>
                        </a:rPr>
                        <a:t>Una televisió a casa que poden utilitzar</a:t>
                      </a:r>
                      <a:endParaRPr lang="es-ES" sz="1600" dirty="0">
                        <a:solidFill>
                          <a:schemeClr val="accent3">
                            <a:lumMod val="50000"/>
                          </a:schemeClr>
                        </a:solidFill>
                        <a:effectLst/>
                        <a:latin typeface="Times New Roman"/>
                        <a:ea typeface="Calibri"/>
                      </a:endParaRPr>
                    </a:p>
                  </a:txBody>
                  <a:tcPr marL="68580" marR="68580" marT="0" marB="0" anchor="ctr">
                    <a:solidFill>
                      <a:srgbClr val="A7FFA9">
                        <a:alpha val="30000"/>
                      </a:srgbClr>
                    </a:solidFill>
                  </a:tcPr>
                </a:tc>
                <a:tc>
                  <a:txBody>
                    <a:bodyPr/>
                    <a:lstStyle/>
                    <a:p>
                      <a:pPr algn="ctr">
                        <a:lnSpc>
                          <a:spcPct val="115000"/>
                        </a:lnSpc>
                        <a:spcAft>
                          <a:spcPts val="0"/>
                        </a:spcAft>
                      </a:pPr>
                      <a:r>
                        <a:rPr lang="ca-ES" sz="1600">
                          <a:effectLst/>
                        </a:rPr>
                        <a:t>98,1</a:t>
                      </a:r>
                      <a:endParaRPr lang="es-ES" sz="1600">
                        <a:effectLst/>
                        <a:latin typeface="Times New Roman"/>
                        <a:ea typeface="Calibri"/>
                      </a:endParaRPr>
                    </a:p>
                  </a:txBody>
                  <a:tcPr marL="68580" marR="68580" marT="0" marB="0" anchor="ctr"/>
                </a:tc>
                <a:tc>
                  <a:txBody>
                    <a:bodyPr/>
                    <a:lstStyle/>
                    <a:p>
                      <a:pPr algn="ctr">
                        <a:lnSpc>
                          <a:spcPct val="115000"/>
                        </a:lnSpc>
                        <a:spcAft>
                          <a:spcPts val="0"/>
                        </a:spcAft>
                      </a:pPr>
                      <a:r>
                        <a:rPr lang="ca-ES" sz="1600">
                          <a:effectLst/>
                        </a:rPr>
                        <a:t>98,1</a:t>
                      </a:r>
                      <a:endParaRPr lang="es-ES" sz="1600">
                        <a:effectLst/>
                        <a:latin typeface="Times New Roman"/>
                        <a:ea typeface="Calibri"/>
                      </a:endParaRPr>
                    </a:p>
                  </a:txBody>
                  <a:tcPr marL="68580" marR="68580" marT="0" marB="0" anchor="ctr"/>
                </a:tc>
                <a:tc>
                  <a:txBody>
                    <a:bodyPr/>
                    <a:lstStyle/>
                    <a:p>
                      <a:pPr algn="ctr">
                        <a:lnSpc>
                          <a:spcPct val="115000"/>
                        </a:lnSpc>
                        <a:spcAft>
                          <a:spcPts val="0"/>
                        </a:spcAft>
                      </a:pPr>
                      <a:r>
                        <a:rPr lang="ca-ES" sz="1600" dirty="0">
                          <a:effectLst/>
                        </a:rPr>
                        <a:t>98,3</a:t>
                      </a:r>
                      <a:endParaRPr lang="es-ES" sz="1600" dirty="0">
                        <a:effectLst/>
                        <a:latin typeface="Times New Roman"/>
                        <a:ea typeface="Calibri"/>
                      </a:endParaRPr>
                    </a:p>
                  </a:txBody>
                  <a:tcPr marL="68580" marR="68580" marT="0" marB="0" anchor="ctr"/>
                </a:tc>
              </a:tr>
            </a:tbl>
          </a:graphicData>
        </a:graphic>
      </p:graphicFrame>
      <p:sp>
        <p:nvSpPr>
          <p:cNvPr id="8" name="7 Elipse"/>
          <p:cNvSpPr/>
          <p:nvPr/>
        </p:nvSpPr>
        <p:spPr>
          <a:xfrm>
            <a:off x="6012160" y="1916832"/>
            <a:ext cx="72008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Elipse"/>
          <p:cNvSpPr/>
          <p:nvPr/>
        </p:nvSpPr>
        <p:spPr>
          <a:xfrm>
            <a:off x="7439487" y="1916832"/>
            <a:ext cx="72008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Elipse"/>
          <p:cNvSpPr/>
          <p:nvPr/>
        </p:nvSpPr>
        <p:spPr>
          <a:xfrm>
            <a:off x="4716016" y="4227357"/>
            <a:ext cx="72008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Elipse"/>
          <p:cNvSpPr/>
          <p:nvPr/>
        </p:nvSpPr>
        <p:spPr>
          <a:xfrm>
            <a:off x="7457448" y="4221088"/>
            <a:ext cx="72008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0571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520" y="260648"/>
            <a:ext cx="8640960" cy="706091"/>
          </a:xfrm>
          <a:prstGeom prst="rect">
            <a:avLst/>
          </a:prstGeom>
          <a:solidFill>
            <a:srgbClr val="92D050"/>
          </a:solidFill>
        </p:spPr>
        <p:txBody>
          <a:bodyPr vert="horz" lIns="91440" tIns="45720" rIns="91440" bIns="45720" rtlCol="0" anchor="ctr">
            <a:normAutofit fontScale="975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ca-ES" sz="3200" b="1" dirty="0" smtClean="0">
                <a:solidFill>
                  <a:schemeClr val="accent3">
                    <a:lumMod val="50000"/>
                  </a:schemeClr>
                </a:solidFill>
                <a:latin typeface="Comic Sans MS" panose="030F0702030302020204" pitchFamily="66" charset="0"/>
                <a:cs typeface="Aharoni" panose="02010803020104030203" pitchFamily="2" charset="-79"/>
              </a:rPr>
              <a:t>Les coses que tenen</a:t>
            </a:r>
            <a:endParaRPr lang="ca-ES" sz="3200" b="1" dirty="0">
              <a:solidFill>
                <a:schemeClr val="accent3">
                  <a:lumMod val="50000"/>
                </a:schemeClr>
              </a:solidFill>
              <a:latin typeface="Comic Sans MS" panose="030F0702030302020204" pitchFamily="66" charset="0"/>
              <a:cs typeface="Aharoni" panose="02010803020104030203" pitchFamily="2" charset="-79"/>
            </a:endParaRPr>
          </a:p>
        </p:txBody>
      </p:sp>
      <p:pic>
        <p:nvPicPr>
          <p:cNvPr id="5" name="Bild 3"/>
          <p:cNvPicPr>
            <a:picLocks noChangeAspect="1" noChangeArrowheads="1"/>
          </p:cNvPicPr>
          <p:nvPr/>
        </p:nvPicPr>
        <p:blipFill>
          <a:blip r:embed="rId2" cstate="print"/>
          <a:srcRect/>
          <a:stretch>
            <a:fillRect/>
          </a:stretch>
        </p:blipFill>
        <p:spPr bwMode="auto">
          <a:xfrm>
            <a:off x="72008" y="6165304"/>
            <a:ext cx="4283968" cy="692696"/>
          </a:xfrm>
          <a:prstGeom prst="rect">
            <a:avLst/>
          </a:prstGeom>
          <a:noFill/>
          <a:ln w="9525">
            <a:noFill/>
            <a:miter lim="800000"/>
            <a:headEnd/>
            <a:tailEnd/>
          </a:ln>
        </p:spPr>
      </p:pic>
      <p:pic>
        <p:nvPicPr>
          <p:cNvPr id="6" name="Picture 4" descr="C:\Users\tamar\Documents\children's well being\Jacobs\JF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165304"/>
            <a:ext cx="1763688" cy="692696"/>
          </a:xfrm>
          <a:prstGeom prst="rect">
            <a:avLst/>
          </a:prstGeom>
          <a:noFill/>
          <a:ln>
            <a:noFill/>
          </a:ln>
        </p:spPr>
      </p:pic>
      <p:sp>
        <p:nvSpPr>
          <p:cNvPr id="12" name="11 CuadroTexto"/>
          <p:cNvSpPr txBox="1"/>
          <p:nvPr/>
        </p:nvSpPr>
        <p:spPr>
          <a:xfrm>
            <a:off x="390256" y="1124744"/>
            <a:ext cx="8029187" cy="830997"/>
          </a:xfrm>
          <a:prstGeom prst="rect">
            <a:avLst/>
          </a:prstGeom>
          <a:noFill/>
        </p:spPr>
        <p:txBody>
          <a:bodyPr wrap="square" rtlCol="0">
            <a:spAutoFit/>
          </a:bodyPr>
          <a:lstStyle/>
          <a:p>
            <a:r>
              <a:rPr lang="ca-ES" sz="2400" dirty="0" smtClean="0"/>
              <a:t>Diferències en la satisfacció </a:t>
            </a:r>
            <a:r>
              <a:rPr lang="ca-ES" sz="2400" b="1" dirty="0" smtClean="0"/>
              <a:t>amb totes les coses que tenen </a:t>
            </a:r>
            <a:r>
              <a:rPr lang="ca-ES" sz="2400" dirty="0" smtClean="0"/>
              <a:t>segons curs i sexe (mitjanes) </a:t>
            </a:r>
            <a:endParaRPr lang="ca-ES" sz="2400" dirty="0"/>
          </a:p>
        </p:txBody>
      </p:sp>
      <p:graphicFrame>
        <p:nvGraphicFramePr>
          <p:cNvPr id="13" name="1 Gráfico"/>
          <p:cNvGraphicFramePr>
            <a:graphicFrameLocks/>
          </p:cNvGraphicFramePr>
          <p:nvPr>
            <p:extLst>
              <p:ext uri="{D42A27DB-BD31-4B8C-83A1-F6EECF244321}">
                <p14:modId xmlns:p14="http://schemas.microsoft.com/office/powerpoint/2010/main" val="2707902593"/>
              </p:ext>
            </p:extLst>
          </p:nvPr>
        </p:nvGraphicFramePr>
        <p:xfrm>
          <a:off x="179512" y="2059106"/>
          <a:ext cx="7920880" cy="3962182"/>
        </p:xfrm>
        <a:graphic>
          <a:graphicData uri="http://schemas.openxmlformats.org/drawingml/2006/chart">
            <c:chart xmlns:c="http://schemas.openxmlformats.org/drawingml/2006/chart" xmlns:r="http://schemas.openxmlformats.org/officeDocument/2006/relationships" r:id="rId4"/>
          </a:graphicData>
        </a:graphic>
      </p:graphicFrame>
      <p:sp>
        <p:nvSpPr>
          <p:cNvPr id="8" name="7 Elipse"/>
          <p:cNvSpPr/>
          <p:nvPr/>
        </p:nvSpPr>
        <p:spPr>
          <a:xfrm>
            <a:off x="1390012" y="2567361"/>
            <a:ext cx="7920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Elipse"/>
          <p:cNvSpPr/>
          <p:nvPr/>
        </p:nvSpPr>
        <p:spPr>
          <a:xfrm>
            <a:off x="3887924" y="2996952"/>
            <a:ext cx="7920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8426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3"/>
            <a:ext cx="8640960" cy="576064"/>
          </a:xfrm>
          <a:solidFill>
            <a:srgbClr val="92D050"/>
          </a:solidFill>
        </p:spPr>
        <p:txBody>
          <a:bodyPr>
            <a:noAutofit/>
          </a:bodyPr>
          <a:lstStyle/>
          <a:p>
            <a:pPr rtl="0"/>
            <a:r>
              <a:rPr lang="ca-ES" sz="3200" b="1" dirty="0" smtClean="0">
                <a:solidFill>
                  <a:schemeClr val="accent3">
                    <a:lumMod val="50000"/>
                  </a:schemeClr>
                </a:solidFill>
                <a:latin typeface="Comic Sans MS" panose="030F0702030302020204" pitchFamily="66" charset="0"/>
                <a:cs typeface="Aharoni" panose="02010803020104030203" pitchFamily="2" charset="-79"/>
              </a:rPr>
              <a:t>Els teus amics i les altres persones </a:t>
            </a:r>
            <a:endParaRPr lang="ca-ES" sz="3200" b="1" dirty="0">
              <a:solidFill>
                <a:schemeClr val="accent3">
                  <a:lumMod val="50000"/>
                </a:schemeClr>
              </a:solidFill>
              <a:latin typeface="Comic Sans MS" panose="030F0702030302020204" pitchFamily="66" charset="0"/>
              <a:cs typeface="Aharoni" panose="02010803020104030203" pitchFamily="2" charset="-79"/>
            </a:endParaRPr>
          </a:p>
        </p:txBody>
      </p:sp>
      <p:sp>
        <p:nvSpPr>
          <p:cNvPr id="3" name="Content Placeholder 2"/>
          <p:cNvSpPr>
            <a:spLocks noGrp="1"/>
          </p:cNvSpPr>
          <p:nvPr>
            <p:ph idx="1"/>
          </p:nvPr>
        </p:nvSpPr>
        <p:spPr>
          <a:xfrm>
            <a:off x="0" y="620688"/>
            <a:ext cx="8532440" cy="792088"/>
          </a:xfrm>
        </p:spPr>
        <p:txBody>
          <a:bodyPr>
            <a:noAutofit/>
          </a:bodyPr>
          <a:lstStyle/>
          <a:p>
            <a:pPr marL="0" indent="0" rtl="0">
              <a:buNone/>
            </a:pPr>
            <a:r>
              <a:rPr lang="ca-ES" sz="2400" dirty="0" smtClean="0"/>
              <a:t>Freqüència amb què parlen, s’ho passen bé i es troben per estudiar amb els amics fora de l’escola, segons grup d’edat i gènere (%)</a:t>
            </a:r>
            <a:endParaRPr lang="ca-ES" sz="2400" dirty="0"/>
          </a:p>
        </p:txBody>
      </p:sp>
      <p:pic>
        <p:nvPicPr>
          <p:cNvPr id="4" name="Bild 3"/>
          <p:cNvPicPr>
            <a:picLocks noChangeAspect="1" noChangeArrowheads="1"/>
          </p:cNvPicPr>
          <p:nvPr/>
        </p:nvPicPr>
        <p:blipFill>
          <a:blip r:embed="rId2" cstate="print"/>
          <a:srcRect/>
          <a:stretch>
            <a:fillRect/>
          </a:stretch>
        </p:blipFill>
        <p:spPr bwMode="auto">
          <a:xfrm>
            <a:off x="72008" y="6165304"/>
            <a:ext cx="4283968" cy="692696"/>
          </a:xfrm>
          <a:prstGeom prst="rect">
            <a:avLst/>
          </a:prstGeom>
          <a:noFill/>
          <a:ln w="9525">
            <a:noFill/>
            <a:miter lim="800000"/>
            <a:headEnd/>
            <a:tailEnd/>
          </a:ln>
        </p:spPr>
      </p:pic>
      <p:pic>
        <p:nvPicPr>
          <p:cNvPr id="5" name="Picture 4" descr="C:\Users\tamar\Documents\children's well being\Jacobs\JF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165304"/>
            <a:ext cx="1763688" cy="692696"/>
          </a:xfrm>
          <a:prstGeom prst="rect">
            <a:avLst/>
          </a:prstGeom>
          <a:noFill/>
          <a:ln>
            <a:noFill/>
          </a:ln>
        </p:spPr>
      </p:pic>
      <p:graphicFrame>
        <p:nvGraphicFramePr>
          <p:cNvPr id="8" name="14 Gráfico"/>
          <p:cNvGraphicFramePr>
            <a:graphicFrameLocks/>
          </p:cNvGraphicFramePr>
          <p:nvPr>
            <p:extLst>
              <p:ext uri="{D42A27DB-BD31-4B8C-83A1-F6EECF244321}">
                <p14:modId xmlns:p14="http://schemas.microsoft.com/office/powerpoint/2010/main" val="3122523295"/>
              </p:ext>
            </p:extLst>
          </p:nvPr>
        </p:nvGraphicFramePr>
        <p:xfrm>
          <a:off x="108304" y="1412776"/>
          <a:ext cx="7200000" cy="17281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15 Gráfico"/>
          <p:cNvGraphicFramePr>
            <a:graphicFrameLocks/>
          </p:cNvGraphicFramePr>
          <p:nvPr>
            <p:extLst>
              <p:ext uri="{D42A27DB-BD31-4B8C-83A1-F6EECF244321}">
                <p14:modId xmlns:p14="http://schemas.microsoft.com/office/powerpoint/2010/main" val="1919993031"/>
              </p:ext>
            </p:extLst>
          </p:nvPr>
        </p:nvGraphicFramePr>
        <p:xfrm>
          <a:off x="121309" y="2936376"/>
          <a:ext cx="7200000" cy="17640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16 Gráfico"/>
          <p:cNvGraphicFramePr>
            <a:graphicFrameLocks/>
          </p:cNvGraphicFramePr>
          <p:nvPr>
            <p:extLst>
              <p:ext uri="{D42A27DB-BD31-4B8C-83A1-F6EECF244321}">
                <p14:modId xmlns:p14="http://schemas.microsoft.com/office/powerpoint/2010/main" val="3499820922"/>
              </p:ext>
            </p:extLst>
          </p:nvPr>
        </p:nvGraphicFramePr>
        <p:xfrm>
          <a:off x="128848" y="4545304"/>
          <a:ext cx="7200000" cy="1620000"/>
        </p:xfrm>
        <a:graphic>
          <a:graphicData uri="http://schemas.openxmlformats.org/drawingml/2006/chart">
            <c:chart xmlns:c="http://schemas.openxmlformats.org/drawingml/2006/chart" xmlns:r="http://schemas.openxmlformats.org/officeDocument/2006/relationships" r:id="rId6"/>
          </a:graphicData>
        </a:graphic>
      </p:graphicFrame>
      <p:pic>
        <p:nvPicPr>
          <p:cNvPr id="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7247"/>
          <a:stretch/>
        </p:blipFill>
        <p:spPr bwMode="auto">
          <a:xfrm>
            <a:off x="7164288" y="1916833"/>
            <a:ext cx="1224136" cy="2146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Elipse"/>
          <p:cNvSpPr/>
          <p:nvPr/>
        </p:nvSpPr>
        <p:spPr>
          <a:xfrm>
            <a:off x="2915816" y="1484784"/>
            <a:ext cx="39604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Elipse"/>
          <p:cNvSpPr/>
          <p:nvPr/>
        </p:nvSpPr>
        <p:spPr>
          <a:xfrm>
            <a:off x="3415779" y="2099360"/>
            <a:ext cx="39604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Elipse"/>
          <p:cNvSpPr/>
          <p:nvPr/>
        </p:nvSpPr>
        <p:spPr>
          <a:xfrm>
            <a:off x="4178025" y="2615684"/>
            <a:ext cx="39604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Elipse"/>
          <p:cNvSpPr/>
          <p:nvPr/>
        </p:nvSpPr>
        <p:spPr>
          <a:xfrm>
            <a:off x="4029793" y="4207768"/>
            <a:ext cx="39604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Elipse"/>
          <p:cNvSpPr/>
          <p:nvPr/>
        </p:nvSpPr>
        <p:spPr>
          <a:xfrm>
            <a:off x="3415779" y="3775720"/>
            <a:ext cx="39604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Elipse"/>
          <p:cNvSpPr/>
          <p:nvPr/>
        </p:nvSpPr>
        <p:spPr>
          <a:xfrm>
            <a:off x="6228184" y="5661248"/>
            <a:ext cx="39604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7065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648072"/>
          </a:xfrm>
          <a:solidFill>
            <a:srgbClr val="92D050"/>
          </a:solidFill>
        </p:spPr>
        <p:txBody>
          <a:bodyPr/>
          <a:lstStyle/>
          <a:p>
            <a:pPr rtl="0"/>
            <a:r>
              <a:rPr lang="ca-ES" sz="3200" b="1" dirty="0" smtClean="0">
                <a:solidFill>
                  <a:schemeClr val="accent3">
                    <a:lumMod val="50000"/>
                  </a:schemeClr>
                </a:solidFill>
                <a:latin typeface="Comic Sans MS" panose="030F0702030302020204" pitchFamily="66" charset="0"/>
                <a:cs typeface="Aharoni" panose="02010803020104030203" pitchFamily="2" charset="-79"/>
              </a:rPr>
              <a:t>L’escola (I)</a:t>
            </a:r>
            <a:endParaRPr lang="ca-ES" sz="3200" b="1" dirty="0">
              <a:solidFill>
                <a:schemeClr val="accent3">
                  <a:lumMod val="50000"/>
                </a:schemeClr>
              </a:solidFill>
              <a:latin typeface="Comic Sans MS" panose="030F0702030302020204" pitchFamily="66" charset="0"/>
              <a:cs typeface="Aharoni" panose="02010803020104030203" pitchFamily="2" charset="-79"/>
            </a:endParaRPr>
          </a:p>
        </p:txBody>
      </p:sp>
      <p:sp>
        <p:nvSpPr>
          <p:cNvPr id="3" name="Content Placeholder 2"/>
          <p:cNvSpPr>
            <a:spLocks noGrp="1"/>
          </p:cNvSpPr>
          <p:nvPr>
            <p:ph idx="1"/>
          </p:nvPr>
        </p:nvSpPr>
        <p:spPr>
          <a:xfrm>
            <a:off x="395536" y="836712"/>
            <a:ext cx="8064896" cy="648072"/>
          </a:xfrm>
        </p:spPr>
        <p:txBody>
          <a:bodyPr>
            <a:noAutofit/>
          </a:bodyPr>
          <a:lstStyle/>
          <a:p>
            <a:pPr marL="0" indent="0" rtl="0">
              <a:buNone/>
            </a:pPr>
            <a:r>
              <a:rPr lang="ca-ES" sz="2400" dirty="0" smtClean="0"/>
              <a:t>Diferències en les opinions sobre l’escola segons tipologia d’escola (tots els grups d’edat) (%)</a:t>
            </a:r>
            <a:endParaRPr lang="ca-ES" sz="2400" dirty="0"/>
          </a:p>
        </p:txBody>
      </p:sp>
      <p:pic>
        <p:nvPicPr>
          <p:cNvPr id="4" name="Bild 3"/>
          <p:cNvPicPr>
            <a:picLocks noChangeAspect="1" noChangeArrowheads="1"/>
          </p:cNvPicPr>
          <p:nvPr/>
        </p:nvPicPr>
        <p:blipFill>
          <a:blip r:embed="rId2" cstate="print"/>
          <a:srcRect/>
          <a:stretch>
            <a:fillRect/>
          </a:stretch>
        </p:blipFill>
        <p:spPr bwMode="auto">
          <a:xfrm>
            <a:off x="72008" y="6165304"/>
            <a:ext cx="4283968" cy="692696"/>
          </a:xfrm>
          <a:prstGeom prst="rect">
            <a:avLst/>
          </a:prstGeom>
          <a:noFill/>
          <a:ln w="9525">
            <a:noFill/>
            <a:miter lim="800000"/>
            <a:headEnd/>
            <a:tailEnd/>
          </a:ln>
        </p:spPr>
      </p:pic>
      <p:pic>
        <p:nvPicPr>
          <p:cNvPr id="5" name="Picture 4" descr="C:\Users\tamar\Documents\children's well being\Jacobs\JF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165304"/>
            <a:ext cx="1763688" cy="692696"/>
          </a:xfrm>
          <a:prstGeom prst="rect">
            <a:avLst/>
          </a:prstGeom>
          <a:noFill/>
          <a:ln>
            <a:noFill/>
          </a:ln>
        </p:spPr>
      </p:pic>
      <p:graphicFrame>
        <p:nvGraphicFramePr>
          <p:cNvPr id="7" name="1 Gráfico"/>
          <p:cNvGraphicFramePr>
            <a:graphicFrameLocks/>
          </p:cNvGraphicFramePr>
          <p:nvPr>
            <p:extLst>
              <p:ext uri="{D42A27DB-BD31-4B8C-83A1-F6EECF244321}">
                <p14:modId xmlns:p14="http://schemas.microsoft.com/office/powerpoint/2010/main" val="1577581120"/>
              </p:ext>
            </p:extLst>
          </p:nvPr>
        </p:nvGraphicFramePr>
        <p:xfrm>
          <a:off x="451098" y="1628800"/>
          <a:ext cx="8064896" cy="3672408"/>
        </p:xfrm>
        <a:graphic>
          <a:graphicData uri="http://schemas.openxmlformats.org/drawingml/2006/chart">
            <c:chart xmlns:c="http://schemas.openxmlformats.org/drawingml/2006/chart" xmlns:r="http://schemas.openxmlformats.org/officeDocument/2006/relationships" r:id="rId4"/>
          </a:graphicData>
        </a:graphic>
      </p:graphicFrame>
      <p:sp>
        <p:nvSpPr>
          <p:cNvPr id="8" name="7 CuadroTexto"/>
          <p:cNvSpPr txBox="1"/>
          <p:nvPr/>
        </p:nvSpPr>
        <p:spPr>
          <a:xfrm>
            <a:off x="468037" y="5211197"/>
            <a:ext cx="5164360" cy="954107"/>
          </a:xfrm>
          <a:prstGeom prst="rect">
            <a:avLst/>
          </a:prstGeom>
          <a:noFill/>
        </p:spPr>
        <p:txBody>
          <a:bodyPr wrap="square" rtlCol="0">
            <a:spAutoFit/>
          </a:bodyPr>
          <a:lstStyle/>
          <a:p>
            <a:pPr algn="l"/>
            <a:r>
              <a:rPr lang="ca-ES" sz="1400" dirty="0" smtClean="0"/>
              <a:t>1</a:t>
            </a:r>
            <a:r>
              <a:rPr lang="ca-ES" sz="1400" dirty="0" smtClean="0">
                <a:sym typeface="Wingdings" panose="05000000000000000000" pitchFamily="2" charset="2"/>
              </a:rPr>
              <a:t> </a:t>
            </a:r>
            <a:r>
              <a:rPr lang="ca-ES" sz="1400" dirty="0" smtClean="0"/>
              <a:t>Els meus professors m’escolten i tenen en compte el que dic </a:t>
            </a:r>
          </a:p>
          <a:p>
            <a:pPr algn="l"/>
            <a:r>
              <a:rPr lang="ca-ES" sz="1400" dirty="0" smtClean="0"/>
              <a:t>2</a:t>
            </a:r>
            <a:r>
              <a:rPr lang="ca-ES" sz="1400" dirty="0" smtClean="0">
                <a:sym typeface="Wingdings" panose="05000000000000000000" pitchFamily="2" charset="2"/>
              </a:rPr>
              <a:t></a:t>
            </a:r>
            <a:r>
              <a:rPr lang="ca-ES" sz="1400" dirty="0" smtClean="0"/>
              <a:t> M’agrada anar a l’institut/escola </a:t>
            </a:r>
          </a:p>
          <a:p>
            <a:pPr algn="l"/>
            <a:r>
              <a:rPr lang="ca-ES" sz="1400" dirty="0" smtClean="0"/>
              <a:t>3</a:t>
            </a:r>
            <a:r>
              <a:rPr lang="ca-ES" sz="1400" dirty="0" smtClean="0">
                <a:sym typeface="Wingdings" panose="05000000000000000000" pitchFamily="2" charset="2"/>
              </a:rPr>
              <a:t></a:t>
            </a:r>
            <a:r>
              <a:rPr lang="ca-ES" sz="1400" dirty="0" smtClean="0"/>
              <a:t> Els meus professors em tracten de manera justa </a:t>
            </a:r>
          </a:p>
          <a:p>
            <a:pPr algn="l"/>
            <a:r>
              <a:rPr lang="ca-ES" sz="1400" dirty="0" smtClean="0"/>
              <a:t>4</a:t>
            </a:r>
            <a:r>
              <a:rPr lang="ca-ES" sz="1400" dirty="0" smtClean="0">
                <a:sym typeface="Wingdings" panose="05000000000000000000" pitchFamily="2" charset="2"/>
              </a:rPr>
              <a:t> </a:t>
            </a:r>
            <a:r>
              <a:rPr lang="ca-ES" sz="1400" dirty="0" smtClean="0"/>
              <a:t>Em sento segur/a </a:t>
            </a:r>
            <a:r>
              <a:rPr lang="ca-ES" sz="1400" dirty="0" err="1" smtClean="0"/>
              <a:t>a</a:t>
            </a:r>
            <a:r>
              <a:rPr lang="ca-ES" sz="1400" dirty="0" smtClean="0"/>
              <a:t> l’institut/ escola</a:t>
            </a:r>
            <a:r>
              <a:rPr lang="ca-ES" sz="1200" dirty="0" smtClean="0"/>
              <a:t> </a:t>
            </a:r>
            <a:endParaRPr lang="ca-ES" sz="1200" dirty="0"/>
          </a:p>
        </p:txBody>
      </p:sp>
      <p:sp>
        <p:nvSpPr>
          <p:cNvPr id="9" name="8 Elipse"/>
          <p:cNvSpPr/>
          <p:nvPr/>
        </p:nvSpPr>
        <p:spPr>
          <a:xfrm>
            <a:off x="4217314" y="4220021"/>
            <a:ext cx="39604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Elipse"/>
          <p:cNvSpPr/>
          <p:nvPr/>
        </p:nvSpPr>
        <p:spPr>
          <a:xfrm>
            <a:off x="4716016" y="3818994"/>
            <a:ext cx="39604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Elipse"/>
          <p:cNvSpPr/>
          <p:nvPr/>
        </p:nvSpPr>
        <p:spPr>
          <a:xfrm>
            <a:off x="3821270" y="3048685"/>
            <a:ext cx="39604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Elipse"/>
          <p:cNvSpPr/>
          <p:nvPr/>
        </p:nvSpPr>
        <p:spPr>
          <a:xfrm>
            <a:off x="3623248" y="2204864"/>
            <a:ext cx="39604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827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20080"/>
          </a:xfrm>
          <a:solidFill>
            <a:srgbClr val="92D050"/>
          </a:solidFill>
        </p:spPr>
        <p:txBody>
          <a:bodyPr/>
          <a:lstStyle/>
          <a:p>
            <a:pPr rtl="0"/>
            <a:r>
              <a:rPr lang="ca-ES" sz="3200" b="1" dirty="0" smtClean="0">
                <a:solidFill>
                  <a:schemeClr val="accent3">
                    <a:lumMod val="50000"/>
                  </a:schemeClr>
                </a:solidFill>
                <a:latin typeface="Comic Sans MS" panose="030F0702030302020204" pitchFamily="66" charset="0"/>
                <a:cs typeface="Aharoni" panose="02010803020104030203" pitchFamily="2" charset="-79"/>
              </a:rPr>
              <a:t>L’escola (II)</a:t>
            </a:r>
            <a:endParaRPr lang="ca-ES" sz="3200" b="1" dirty="0">
              <a:solidFill>
                <a:schemeClr val="accent3">
                  <a:lumMod val="50000"/>
                </a:schemeClr>
              </a:solidFill>
              <a:latin typeface="Comic Sans MS" panose="030F0702030302020204" pitchFamily="66" charset="0"/>
              <a:cs typeface="Aharoni" panose="02010803020104030203" pitchFamily="2" charset="-79"/>
            </a:endParaRPr>
          </a:p>
        </p:txBody>
      </p:sp>
      <p:sp>
        <p:nvSpPr>
          <p:cNvPr id="3" name="Content Placeholder 2"/>
          <p:cNvSpPr>
            <a:spLocks noGrp="1"/>
          </p:cNvSpPr>
          <p:nvPr>
            <p:ph idx="1"/>
          </p:nvPr>
        </p:nvSpPr>
        <p:spPr>
          <a:xfrm>
            <a:off x="467545" y="908720"/>
            <a:ext cx="7992888" cy="576064"/>
          </a:xfrm>
        </p:spPr>
        <p:txBody>
          <a:bodyPr>
            <a:noAutofit/>
          </a:bodyPr>
          <a:lstStyle/>
          <a:p>
            <a:pPr marL="0" indent="0" rtl="0">
              <a:buNone/>
            </a:pPr>
            <a:r>
              <a:rPr lang="ca-ES" sz="2400" dirty="0" smtClean="0"/>
              <a:t>Satisfacció amb l’escola segons tipologia d’escola i grups d’edat (mitjanes)</a:t>
            </a:r>
            <a:endParaRPr lang="ca-ES" sz="2400" dirty="0"/>
          </a:p>
        </p:txBody>
      </p:sp>
      <p:pic>
        <p:nvPicPr>
          <p:cNvPr id="4" name="Bild 3"/>
          <p:cNvPicPr>
            <a:picLocks noChangeAspect="1" noChangeArrowheads="1"/>
          </p:cNvPicPr>
          <p:nvPr/>
        </p:nvPicPr>
        <p:blipFill>
          <a:blip r:embed="rId2" cstate="print"/>
          <a:srcRect/>
          <a:stretch>
            <a:fillRect/>
          </a:stretch>
        </p:blipFill>
        <p:spPr bwMode="auto">
          <a:xfrm>
            <a:off x="72008" y="6165304"/>
            <a:ext cx="4283968" cy="692696"/>
          </a:xfrm>
          <a:prstGeom prst="rect">
            <a:avLst/>
          </a:prstGeom>
          <a:noFill/>
          <a:ln w="9525">
            <a:noFill/>
            <a:miter lim="800000"/>
            <a:headEnd/>
            <a:tailEnd/>
          </a:ln>
        </p:spPr>
      </p:pic>
      <p:pic>
        <p:nvPicPr>
          <p:cNvPr id="5" name="Picture 4" descr="C:\Users\tamar\Documents\children's well being\Jacobs\JF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165304"/>
            <a:ext cx="1763688" cy="692696"/>
          </a:xfrm>
          <a:prstGeom prst="rect">
            <a:avLst/>
          </a:prstGeom>
          <a:noFill/>
          <a:ln>
            <a:noFill/>
          </a:ln>
        </p:spPr>
      </p:pic>
      <p:sp>
        <p:nvSpPr>
          <p:cNvPr id="8" name="7 CuadroTexto"/>
          <p:cNvSpPr txBox="1"/>
          <p:nvPr/>
        </p:nvSpPr>
        <p:spPr>
          <a:xfrm>
            <a:off x="245785" y="5686564"/>
            <a:ext cx="7344816" cy="307777"/>
          </a:xfrm>
          <a:prstGeom prst="rect">
            <a:avLst/>
          </a:prstGeom>
          <a:noFill/>
        </p:spPr>
        <p:txBody>
          <a:bodyPr wrap="square" rtlCol="0">
            <a:spAutoFit/>
          </a:bodyPr>
          <a:lstStyle/>
          <a:p>
            <a:pPr algn="l"/>
            <a:r>
              <a:rPr lang="ca-ES" sz="1400" i="1" dirty="0" smtClean="0"/>
              <a:t>*Només per a 5è EP i 1r ESO</a:t>
            </a:r>
            <a:endParaRPr lang="ca-ES" sz="1400" dirty="0"/>
          </a:p>
        </p:txBody>
      </p:sp>
      <p:graphicFrame>
        <p:nvGraphicFramePr>
          <p:cNvPr id="9" name="2 Gráfico"/>
          <p:cNvGraphicFramePr>
            <a:graphicFrameLocks/>
          </p:cNvGraphicFramePr>
          <p:nvPr>
            <p:extLst>
              <p:ext uri="{D42A27DB-BD31-4B8C-83A1-F6EECF244321}">
                <p14:modId xmlns:p14="http://schemas.microsoft.com/office/powerpoint/2010/main" val="2064080439"/>
              </p:ext>
            </p:extLst>
          </p:nvPr>
        </p:nvGraphicFramePr>
        <p:xfrm>
          <a:off x="72007" y="1484783"/>
          <a:ext cx="8388425" cy="4509557"/>
        </p:xfrm>
        <a:graphic>
          <a:graphicData uri="http://schemas.openxmlformats.org/drawingml/2006/chart">
            <c:chart xmlns:c="http://schemas.openxmlformats.org/drawingml/2006/chart" xmlns:r="http://schemas.openxmlformats.org/officeDocument/2006/relationships" r:id="rId4"/>
          </a:graphicData>
        </a:graphic>
      </p:graphicFrame>
      <p:sp>
        <p:nvSpPr>
          <p:cNvPr id="10" name="9 Elipse"/>
          <p:cNvSpPr/>
          <p:nvPr/>
        </p:nvSpPr>
        <p:spPr>
          <a:xfrm>
            <a:off x="3059174" y="2636912"/>
            <a:ext cx="39604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Elipse"/>
          <p:cNvSpPr/>
          <p:nvPr/>
        </p:nvSpPr>
        <p:spPr>
          <a:xfrm>
            <a:off x="7290672" y="2492896"/>
            <a:ext cx="39604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Elipse"/>
          <p:cNvSpPr/>
          <p:nvPr/>
        </p:nvSpPr>
        <p:spPr>
          <a:xfrm>
            <a:off x="4572000" y="2367324"/>
            <a:ext cx="39604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6266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5"/>
            <a:ext cx="8229600" cy="576065"/>
          </a:xfrm>
          <a:solidFill>
            <a:srgbClr val="92D050"/>
          </a:solidFill>
        </p:spPr>
        <p:txBody>
          <a:bodyPr/>
          <a:lstStyle/>
          <a:p>
            <a:pPr rtl="0"/>
            <a:r>
              <a:rPr lang="ca-ES" sz="3200" b="1" dirty="0" smtClean="0">
                <a:solidFill>
                  <a:schemeClr val="accent3">
                    <a:lumMod val="50000"/>
                  </a:schemeClr>
                </a:solidFill>
                <a:latin typeface="Comic Sans MS" panose="030F0702030302020204" pitchFamily="66" charset="0"/>
                <a:cs typeface="Aharoni" panose="02010803020104030203" pitchFamily="2" charset="-79"/>
              </a:rPr>
              <a:t>L’escola (III)</a:t>
            </a:r>
            <a:endParaRPr lang="ca-ES" sz="3200" b="1" dirty="0">
              <a:solidFill>
                <a:schemeClr val="accent3">
                  <a:lumMod val="50000"/>
                </a:schemeClr>
              </a:solidFill>
              <a:latin typeface="Comic Sans MS" panose="030F0702030302020204" pitchFamily="66" charset="0"/>
              <a:cs typeface="Aharoni" panose="02010803020104030203" pitchFamily="2" charset="-79"/>
            </a:endParaRPr>
          </a:p>
        </p:txBody>
      </p:sp>
      <p:sp>
        <p:nvSpPr>
          <p:cNvPr id="3" name="Content Placeholder 2"/>
          <p:cNvSpPr>
            <a:spLocks noGrp="1"/>
          </p:cNvSpPr>
          <p:nvPr>
            <p:ph idx="1"/>
          </p:nvPr>
        </p:nvSpPr>
        <p:spPr>
          <a:xfrm>
            <a:off x="539552" y="980728"/>
            <a:ext cx="7488832" cy="432048"/>
          </a:xfrm>
        </p:spPr>
        <p:txBody>
          <a:bodyPr>
            <a:normAutofit lnSpcReduction="10000"/>
          </a:bodyPr>
          <a:lstStyle/>
          <a:p>
            <a:pPr marL="0" indent="0" rtl="0">
              <a:buNone/>
            </a:pPr>
            <a:r>
              <a:rPr lang="ca-ES" sz="2400" dirty="0" smtClean="0"/>
              <a:t>Diferències en </a:t>
            </a:r>
            <a:r>
              <a:rPr lang="ca-ES" sz="2400" dirty="0" err="1" smtClean="0"/>
              <a:t>bullying</a:t>
            </a:r>
            <a:r>
              <a:rPr lang="ca-ES" sz="2400" dirty="0" smtClean="0"/>
              <a:t> segons tipologia d’escola (%)</a:t>
            </a:r>
            <a:endParaRPr lang="ca-ES" sz="2400" dirty="0"/>
          </a:p>
        </p:txBody>
      </p:sp>
      <p:pic>
        <p:nvPicPr>
          <p:cNvPr id="4" name="Bild 3"/>
          <p:cNvPicPr>
            <a:picLocks noChangeAspect="1" noChangeArrowheads="1"/>
          </p:cNvPicPr>
          <p:nvPr/>
        </p:nvPicPr>
        <p:blipFill>
          <a:blip r:embed="rId2" cstate="print"/>
          <a:srcRect/>
          <a:stretch>
            <a:fillRect/>
          </a:stretch>
        </p:blipFill>
        <p:spPr bwMode="auto">
          <a:xfrm>
            <a:off x="72008" y="6165304"/>
            <a:ext cx="4283968" cy="692696"/>
          </a:xfrm>
          <a:prstGeom prst="rect">
            <a:avLst/>
          </a:prstGeom>
          <a:noFill/>
          <a:ln w="9525">
            <a:noFill/>
            <a:miter lim="800000"/>
            <a:headEnd/>
            <a:tailEnd/>
          </a:ln>
        </p:spPr>
      </p:pic>
      <p:pic>
        <p:nvPicPr>
          <p:cNvPr id="5" name="Picture 4" descr="C:\Users\tamar\Documents\children's well being\Jacobs\JF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165304"/>
            <a:ext cx="1763688" cy="692696"/>
          </a:xfrm>
          <a:prstGeom prst="rect">
            <a:avLst/>
          </a:prstGeom>
          <a:noFill/>
          <a:ln>
            <a:noFill/>
          </a:ln>
        </p:spPr>
      </p:pic>
      <p:graphicFrame>
        <p:nvGraphicFramePr>
          <p:cNvPr id="9" name="Gràfic 55"/>
          <p:cNvGraphicFramePr/>
          <p:nvPr>
            <p:extLst>
              <p:ext uri="{D42A27DB-BD31-4B8C-83A1-F6EECF244321}">
                <p14:modId xmlns:p14="http://schemas.microsoft.com/office/powerpoint/2010/main" val="2961651518"/>
              </p:ext>
            </p:extLst>
          </p:nvPr>
        </p:nvGraphicFramePr>
        <p:xfrm>
          <a:off x="251520" y="1340768"/>
          <a:ext cx="2483767" cy="46220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àfic 56"/>
          <p:cNvGraphicFramePr/>
          <p:nvPr>
            <p:extLst>
              <p:ext uri="{D42A27DB-BD31-4B8C-83A1-F6EECF244321}">
                <p14:modId xmlns:p14="http://schemas.microsoft.com/office/powerpoint/2010/main" val="2194249219"/>
              </p:ext>
            </p:extLst>
          </p:nvPr>
        </p:nvGraphicFramePr>
        <p:xfrm>
          <a:off x="2699792" y="1340768"/>
          <a:ext cx="2520280" cy="4622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àfic 57"/>
          <p:cNvGraphicFramePr/>
          <p:nvPr>
            <p:extLst>
              <p:ext uri="{D42A27DB-BD31-4B8C-83A1-F6EECF244321}">
                <p14:modId xmlns:p14="http://schemas.microsoft.com/office/powerpoint/2010/main" val="720029381"/>
              </p:ext>
            </p:extLst>
          </p:nvPr>
        </p:nvGraphicFramePr>
        <p:xfrm>
          <a:off x="5220072" y="1340768"/>
          <a:ext cx="3563888" cy="4608512"/>
        </p:xfrm>
        <a:graphic>
          <a:graphicData uri="http://schemas.openxmlformats.org/drawingml/2006/chart">
            <c:chart xmlns:c="http://schemas.openxmlformats.org/drawingml/2006/chart" xmlns:r="http://schemas.openxmlformats.org/officeDocument/2006/relationships" r:id="rId6"/>
          </a:graphicData>
        </a:graphic>
      </p:graphicFrame>
      <p:sp>
        <p:nvSpPr>
          <p:cNvPr id="12" name="11 Elipse"/>
          <p:cNvSpPr/>
          <p:nvPr/>
        </p:nvSpPr>
        <p:spPr>
          <a:xfrm>
            <a:off x="1259632" y="2420888"/>
            <a:ext cx="39604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Elipse"/>
          <p:cNvSpPr/>
          <p:nvPr/>
        </p:nvSpPr>
        <p:spPr>
          <a:xfrm>
            <a:off x="1655676" y="2276872"/>
            <a:ext cx="39604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Elipse"/>
          <p:cNvSpPr/>
          <p:nvPr/>
        </p:nvSpPr>
        <p:spPr>
          <a:xfrm>
            <a:off x="3210306" y="2165305"/>
            <a:ext cx="39604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Elipse"/>
          <p:cNvSpPr/>
          <p:nvPr/>
        </p:nvSpPr>
        <p:spPr>
          <a:xfrm>
            <a:off x="5688124" y="1941069"/>
            <a:ext cx="468052" cy="3682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Elipse"/>
          <p:cNvSpPr/>
          <p:nvPr/>
        </p:nvSpPr>
        <p:spPr>
          <a:xfrm>
            <a:off x="6959924" y="1802996"/>
            <a:ext cx="492395" cy="6178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Elipse"/>
          <p:cNvSpPr/>
          <p:nvPr/>
        </p:nvSpPr>
        <p:spPr>
          <a:xfrm>
            <a:off x="4157954" y="1988840"/>
            <a:ext cx="39604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5760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544" y="980728"/>
            <a:ext cx="8003232" cy="792088"/>
          </a:xfrm>
        </p:spPr>
        <p:txBody>
          <a:bodyPr>
            <a:noAutofit/>
          </a:bodyPr>
          <a:lstStyle/>
          <a:p>
            <a:pPr marL="0" indent="0" rtl="0">
              <a:buNone/>
            </a:pPr>
            <a:r>
              <a:rPr lang="ca-ES" sz="2400" dirty="0"/>
              <a:t>Amb quina freqüència dediques temps a fer les següents activitats fora de l’escola</a:t>
            </a:r>
            <a:r>
              <a:rPr lang="ca-ES" sz="2400" dirty="0" smtClean="0"/>
              <a:t>? (%)</a:t>
            </a:r>
            <a:endParaRPr lang="ca-ES" sz="2400" dirty="0"/>
          </a:p>
        </p:txBody>
      </p:sp>
      <p:graphicFrame>
        <p:nvGraphicFramePr>
          <p:cNvPr id="5" name="1 Gráfico"/>
          <p:cNvGraphicFramePr>
            <a:graphicFrameLocks/>
          </p:cNvGraphicFramePr>
          <p:nvPr>
            <p:extLst>
              <p:ext uri="{D42A27DB-BD31-4B8C-83A1-F6EECF244321}">
                <p14:modId xmlns:p14="http://schemas.microsoft.com/office/powerpoint/2010/main" val="12207801"/>
              </p:ext>
            </p:extLst>
          </p:nvPr>
        </p:nvGraphicFramePr>
        <p:xfrm>
          <a:off x="80546" y="1772816"/>
          <a:ext cx="8523902"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179512" y="5381069"/>
            <a:ext cx="2180434" cy="307777"/>
          </a:xfrm>
          <a:prstGeom prst="rect">
            <a:avLst/>
          </a:prstGeom>
          <a:noFill/>
        </p:spPr>
        <p:txBody>
          <a:bodyPr wrap="square" rtlCol="0">
            <a:spAutoFit/>
          </a:bodyPr>
          <a:lstStyle/>
          <a:p>
            <a:pPr algn="r"/>
            <a:r>
              <a:rPr lang="ca-ES" sz="1400" i="1" dirty="0" smtClean="0"/>
              <a:t>*Només per a 1r d’ESO</a:t>
            </a:r>
            <a:endParaRPr lang="ca-ES" sz="1400" dirty="0"/>
          </a:p>
        </p:txBody>
      </p:sp>
      <p:sp>
        <p:nvSpPr>
          <p:cNvPr id="7" name="Title 1"/>
          <p:cNvSpPr>
            <a:spLocks noGrp="1"/>
          </p:cNvSpPr>
          <p:nvPr>
            <p:ph type="title"/>
          </p:nvPr>
        </p:nvSpPr>
        <p:spPr>
          <a:xfrm>
            <a:off x="395536" y="332656"/>
            <a:ext cx="8424936" cy="634083"/>
          </a:xfrm>
          <a:solidFill>
            <a:srgbClr val="92D050"/>
          </a:solidFill>
        </p:spPr>
        <p:txBody>
          <a:bodyPr/>
          <a:lstStyle/>
          <a:p>
            <a:pPr rtl="0"/>
            <a:r>
              <a:rPr lang="ca-ES" sz="3200" b="1" dirty="0" smtClean="0">
                <a:solidFill>
                  <a:schemeClr val="accent3">
                    <a:lumMod val="50000"/>
                  </a:schemeClr>
                </a:solidFill>
                <a:latin typeface="Comic Sans MS" panose="030F0702030302020204" pitchFamily="66" charset="0"/>
                <a:cs typeface="Aharoni" panose="02010803020104030203" pitchFamily="2" charset="-79"/>
              </a:rPr>
              <a:t>Ús del temps</a:t>
            </a:r>
            <a:endParaRPr lang="ca-ES" sz="3200" b="1" dirty="0">
              <a:solidFill>
                <a:schemeClr val="accent3">
                  <a:lumMod val="50000"/>
                </a:schemeClr>
              </a:solidFill>
              <a:latin typeface="Comic Sans MS" panose="030F0702030302020204" pitchFamily="66" charset="0"/>
              <a:cs typeface="Aharoni" panose="02010803020104030203" pitchFamily="2" charset="-79"/>
            </a:endParaRPr>
          </a:p>
        </p:txBody>
      </p:sp>
      <p:pic>
        <p:nvPicPr>
          <p:cNvPr id="8" name="Bild 3"/>
          <p:cNvPicPr>
            <a:picLocks noChangeAspect="1" noChangeArrowheads="1"/>
          </p:cNvPicPr>
          <p:nvPr/>
        </p:nvPicPr>
        <p:blipFill>
          <a:blip r:embed="rId3" cstate="print"/>
          <a:srcRect/>
          <a:stretch>
            <a:fillRect/>
          </a:stretch>
        </p:blipFill>
        <p:spPr bwMode="auto">
          <a:xfrm>
            <a:off x="72008" y="6165304"/>
            <a:ext cx="4283968" cy="692696"/>
          </a:xfrm>
          <a:prstGeom prst="rect">
            <a:avLst/>
          </a:prstGeom>
          <a:noFill/>
          <a:ln w="9525">
            <a:noFill/>
            <a:miter lim="800000"/>
            <a:headEnd/>
            <a:tailEnd/>
          </a:ln>
        </p:spPr>
      </p:pic>
      <p:pic>
        <p:nvPicPr>
          <p:cNvPr id="9" name="Picture 4" descr="C:\Users\tamar\Documents\children's well being\Jacobs\JF_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6165304"/>
            <a:ext cx="1763688" cy="692696"/>
          </a:xfrm>
          <a:prstGeom prst="rect">
            <a:avLst/>
          </a:prstGeom>
          <a:noFill/>
          <a:ln>
            <a:noFill/>
          </a:ln>
        </p:spPr>
      </p:pic>
      <p:sp>
        <p:nvSpPr>
          <p:cNvPr id="10" name="9 Elipse"/>
          <p:cNvSpPr/>
          <p:nvPr/>
        </p:nvSpPr>
        <p:spPr>
          <a:xfrm>
            <a:off x="4327526" y="3717032"/>
            <a:ext cx="39604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Elipse"/>
          <p:cNvSpPr/>
          <p:nvPr/>
        </p:nvSpPr>
        <p:spPr>
          <a:xfrm>
            <a:off x="4932040" y="3356992"/>
            <a:ext cx="39604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2358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06091"/>
          </a:xfrm>
          <a:solidFill>
            <a:srgbClr val="92D050"/>
          </a:solidFill>
        </p:spPr>
        <p:txBody>
          <a:bodyPr/>
          <a:lstStyle/>
          <a:p>
            <a:pPr rtl="0"/>
            <a:r>
              <a:rPr lang="ca-ES" sz="3200" b="1" dirty="0" smtClean="0">
                <a:solidFill>
                  <a:schemeClr val="accent3">
                    <a:lumMod val="50000"/>
                  </a:schemeClr>
                </a:solidFill>
                <a:latin typeface="Comic Sans MS" panose="030F0702030302020204" pitchFamily="66" charset="0"/>
                <a:cs typeface="Aharoni" panose="02010803020104030203" pitchFamily="2" charset="-79"/>
              </a:rPr>
              <a:t>Els drets dels infants (I)</a:t>
            </a:r>
            <a:endParaRPr lang="ca-ES" sz="3200" b="1" dirty="0">
              <a:solidFill>
                <a:schemeClr val="accent3">
                  <a:lumMod val="50000"/>
                </a:schemeClr>
              </a:solidFill>
              <a:latin typeface="Comic Sans MS" panose="030F0702030302020204" pitchFamily="66" charset="0"/>
              <a:cs typeface="Aharoni" panose="02010803020104030203" pitchFamily="2" charset="-79"/>
            </a:endParaRPr>
          </a:p>
        </p:txBody>
      </p:sp>
      <p:pic>
        <p:nvPicPr>
          <p:cNvPr id="4" name="Bild 3"/>
          <p:cNvPicPr>
            <a:picLocks noChangeAspect="1" noChangeArrowheads="1"/>
          </p:cNvPicPr>
          <p:nvPr/>
        </p:nvPicPr>
        <p:blipFill>
          <a:blip r:embed="rId2" cstate="print"/>
          <a:srcRect/>
          <a:stretch>
            <a:fillRect/>
          </a:stretch>
        </p:blipFill>
        <p:spPr bwMode="auto">
          <a:xfrm>
            <a:off x="72008" y="6165304"/>
            <a:ext cx="4283968" cy="692696"/>
          </a:xfrm>
          <a:prstGeom prst="rect">
            <a:avLst/>
          </a:prstGeom>
          <a:noFill/>
          <a:ln w="9525">
            <a:noFill/>
            <a:miter lim="800000"/>
            <a:headEnd/>
            <a:tailEnd/>
          </a:ln>
        </p:spPr>
      </p:pic>
      <p:pic>
        <p:nvPicPr>
          <p:cNvPr id="5" name="Picture 4" descr="C:\Users\tamar\Documents\children's well being\Jacobs\JF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165304"/>
            <a:ext cx="1763688" cy="692696"/>
          </a:xfrm>
          <a:prstGeom prst="rect">
            <a:avLst/>
          </a:prstGeom>
          <a:noFill/>
          <a:ln>
            <a:noFill/>
          </a:ln>
        </p:spPr>
      </p:pic>
      <p:sp>
        <p:nvSpPr>
          <p:cNvPr id="12" name="Content Placeholder 2"/>
          <p:cNvSpPr>
            <a:spLocks noGrp="1"/>
          </p:cNvSpPr>
          <p:nvPr>
            <p:ph idx="1"/>
          </p:nvPr>
        </p:nvSpPr>
        <p:spPr>
          <a:xfrm>
            <a:off x="467544" y="1196752"/>
            <a:ext cx="8337937" cy="432048"/>
          </a:xfrm>
        </p:spPr>
        <p:txBody>
          <a:bodyPr>
            <a:normAutofit lnSpcReduction="10000"/>
          </a:bodyPr>
          <a:lstStyle/>
          <a:p>
            <a:pPr marL="0" indent="0" rtl="0">
              <a:buNone/>
            </a:pPr>
            <a:r>
              <a:rPr lang="ca-ES" sz="2400" dirty="0" smtClean="0"/>
              <a:t>He sentit a parlar de la Convenció dels Drets dels Infants</a:t>
            </a:r>
            <a:endParaRPr lang="ca-ES" sz="2400" dirty="0"/>
          </a:p>
        </p:txBody>
      </p:sp>
      <p:graphicFrame>
        <p:nvGraphicFramePr>
          <p:cNvPr id="13" name="1 Gráfico"/>
          <p:cNvGraphicFramePr>
            <a:graphicFrameLocks/>
          </p:cNvGraphicFramePr>
          <p:nvPr>
            <p:extLst>
              <p:ext uri="{D42A27DB-BD31-4B8C-83A1-F6EECF244321}">
                <p14:modId xmlns:p14="http://schemas.microsoft.com/office/powerpoint/2010/main" val="437288522"/>
              </p:ext>
            </p:extLst>
          </p:nvPr>
        </p:nvGraphicFramePr>
        <p:xfrm>
          <a:off x="251520" y="1700808"/>
          <a:ext cx="8352928" cy="4320480"/>
        </p:xfrm>
        <a:graphic>
          <a:graphicData uri="http://schemas.openxmlformats.org/drawingml/2006/chart">
            <c:chart xmlns:c="http://schemas.openxmlformats.org/drawingml/2006/chart" xmlns:r="http://schemas.openxmlformats.org/officeDocument/2006/relationships" r:id="rId4"/>
          </a:graphicData>
        </a:graphic>
      </p:graphicFrame>
      <p:sp>
        <p:nvSpPr>
          <p:cNvPr id="7" name="6 Elipse"/>
          <p:cNvSpPr/>
          <p:nvPr/>
        </p:nvSpPr>
        <p:spPr>
          <a:xfrm>
            <a:off x="4860032" y="1988840"/>
            <a:ext cx="39604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Elipse"/>
          <p:cNvSpPr/>
          <p:nvPr/>
        </p:nvSpPr>
        <p:spPr>
          <a:xfrm>
            <a:off x="6003139" y="4869160"/>
            <a:ext cx="39604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Elipse"/>
          <p:cNvSpPr/>
          <p:nvPr/>
        </p:nvSpPr>
        <p:spPr>
          <a:xfrm>
            <a:off x="5256076" y="3140968"/>
            <a:ext cx="39604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4841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a:xfrm>
            <a:off x="457200" y="274638"/>
            <a:ext cx="8229600" cy="850900"/>
          </a:xfrm>
          <a:solidFill>
            <a:srgbClr val="92D050"/>
          </a:solidFill>
        </p:spPr>
        <p:txBody>
          <a:bodyPr/>
          <a:lstStyle/>
          <a:p>
            <a:pPr eaLnBrk="1" hangingPunct="1">
              <a:defRPr/>
            </a:pPr>
            <a:r>
              <a:rPr lang="ca-ES" altLang="ca-ES" sz="3200" b="1" dirty="0" smtClean="0">
                <a:solidFill>
                  <a:schemeClr val="accent3">
                    <a:lumMod val="50000"/>
                  </a:schemeClr>
                </a:solidFill>
                <a:latin typeface="Comic Sans MS" pitchFamily="66" charset="0"/>
              </a:rPr>
              <a:t>Dades proporcionades per adults…</a:t>
            </a:r>
          </a:p>
        </p:txBody>
      </p:sp>
      <p:sp>
        <p:nvSpPr>
          <p:cNvPr id="183299" name="Rectangle 3" descr="Paper de diari"/>
          <p:cNvSpPr>
            <a:spLocks noGrp="1" noChangeArrowheads="1"/>
          </p:cNvSpPr>
          <p:nvPr>
            <p:ph type="body" idx="4294967295"/>
          </p:nvPr>
        </p:nvSpPr>
        <p:spPr>
          <a:xfrm>
            <a:off x="179389" y="1268412"/>
            <a:ext cx="8209036" cy="5328939"/>
          </a:xfrm>
          <a:solidFill>
            <a:srgbClr val="CCFFCC">
              <a:alpha val="46001"/>
            </a:srgbClr>
          </a:solidFill>
        </p:spPr>
        <p:txBody>
          <a:bodyPr>
            <a:normAutofit/>
          </a:bodyPr>
          <a:lstStyle/>
          <a:p>
            <a:pPr eaLnBrk="1" hangingPunct="1">
              <a:spcBef>
                <a:spcPct val="0"/>
              </a:spcBef>
              <a:buClr>
                <a:schemeClr val="accent3">
                  <a:lumMod val="50000"/>
                </a:schemeClr>
              </a:buClr>
              <a:defRPr/>
            </a:pPr>
            <a:r>
              <a:rPr lang="ca-ES" altLang="ca-ES" sz="2000" dirty="0" smtClean="0">
                <a:effectLst>
                  <a:outerShdw blurRad="38100" dist="38100" dir="2700000" algn="tl">
                    <a:srgbClr val="FFFFFF"/>
                  </a:outerShdw>
                </a:effectLst>
                <a:latin typeface="Comic Sans MS" pitchFamily="66" charset="0"/>
              </a:rPr>
              <a:t>… van ser el punt de partida per al naixement del “moviment dels indicadors socials” en la dècada dels 60 (Casas, 1989).</a:t>
            </a:r>
          </a:p>
          <a:p>
            <a:pPr eaLnBrk="1" hangingPunct="1">
              <a:spcBef>
                <a:spcPct val="0"/>
              </a:spcBef>
              <a:buClr>
                <a:schemeClr val="accent3">
                  <a:lumMod val="50000"/>
                </a:schemeClr>
              </a:buClr>
              <a:defRPr/>
            </a:pPr>
            <a:r>
              <a:rPr lang="ca-ES" altLang="ca-ES" sz="2000" dirty="0" smtClean="0">
                <a:effectLst>
                  <a:outerShdw blurRad="38100" dist="38100" dir="2700000" algn="tl">
                    <a:srgbClr val="FFFFFF"/>
                  </a:outerShdw>
                </a:effectLst>
                <a:latin typeface="Comic Sans MS" pitchFamily="66" charset="0"/>
              </a:rPr>
              <a:t>Els indicadors subjectius, definits com a </a:t>
            </a:r>
            <a:r>
              <a:rPr lang="ca-ES" altLang="ca-ES" sz="2000" b="1" i="1" dirty="0" smtClean="0">
                <a:effectLst>
                  <a:outerShdw blurRad="38100" dist="38100" dir="2700000" algn="tl">
                    <a:srgbClr val="FFFFFF"/>
                  </a:outerShdw>
                </a:effectLst>
                <a:latin typeface="Comic Sans MS" pitchFamily="66" charset="0"/>
              </a:rPr>
              <a:t>percepcions, avaluacions i aspiracions</a:t>
            </a:r>
            <a:r>
              <a:rPr lang="ca-ES" altLang="ca-ES" sz="2000" dirty="0" smtClean="0">
                <a:effectLst>
                  <a:outerShdw blurRad="38100" dist="38100" dir="2700000" algn="tl">
                    <a:srgbClr val="FFFFFF"/>
                  </a:outerShdw>
                </a:effectLst>
                <a:latin typeface="Comic Sans MS" pitchFamily="66" charset="0"/>
              </a:rPr>
              <a:t> de les persones en relació a les seves pròpies vides (Campbell, </a:t>
            </a:r>
            <a:r>
              <a:rPr lang="ca-ES" altLang="ca-ES" sz="2000" dirty="0" err="1" smtClean="0">
                <a:effectLst>
                  <a:outerShdw blurRad="38100" dist="38100" dir="2700000" algn="tl">
                    <a:srgbClr val="FFFFFF"/>
                  </a:outerShdw>
                </a:effectLst>
                <a:latin typeface="Comic Sans MS" pitchFamily="66" charset="0"/>
              </a:rPr>
              <a:t>Converse</a:t>
            </a:r>
            <a:r>
              <a:rPr lang="ca-ES" altLang="ca-ES" sz="2000" dirty="0" smtClean="0">
                <a:effectLst>
                  <a:outerShdw blurRad="38100" dist="38100" dir="2700000" algn="tl">
                    <a:srgbClr val="FFFFFF"/>
                  </a:outerShdw>
                </a:effectLst>
                <a:latin typeface="Comic Sans MS" pitchFamily="66" charset="0"/>
              </a:rPr>
              <a:t> i </a:t>
            </a:r>
            <a:r>
              <a:rPr lang="ca-ES" altLang="ca-ES" sz="2000" dirty="0" err="1" smtClean="0">
                <a:effectLst>
                  <a:outerShdw blurRad="38100" dist="38100" dir="2700000" algn="tl">
                    <a:srgbClr val="FFFFFF"/>
                  </a:outerShdw>
                </a:effectLst>
                <a:latin typeface="Comic Sans MS" pitchFamily="66" charset="0"/>
              </a:rPr>
              <a:t>Rodgers</a:t>
            </a:r>
            <a:r>
              <a:rPr lang="ca-ES" altLang="ca-ES" sz="2000" dirty="0" smtClean="0">
                <a:effectLst>
                  <a:outerShdw blurRad="38100" dist="38100" dir="2700000" algn="tl">
                    <a:srgbClr val="FFFFFF"/>
                  </a:outerShdw>
                </a:effectLst>
                <a:latin typeface="Comic Sans MS" pitchFamily="66" charset="0"/>
              </a:rPr>
              <a:t>, 1976) van ser considerats com a molt rellevants per comprendre i mesurar la qualitat de vida.</a:t>
            </a:r>
          </a:p>
          <a:p>
            <a:pPr eaLnBrk="1" hangingPunct="1">
              <a:spcBef>
                <a:spcPct val="0"/>
              </a:spcBef>
              <a:buClr>
                <a:schemeClr val="accent3">
                  <a:lumMod val="50000"/>
                </a:schemeClr>
              </a:buClr>
              <a:defRPr/>
            </a:pPr>
            <a:r>
              <a:rPr lang="ca-ES" altLang="ca-ES" sz="2000" dirty="0" smtClean="0">
                <a:effectLst>
                  <a:outerShdw blurRad="38100" dist="38100" dir="2700000" algn="tl">
                    <a:srgbClr val="FFFFFF"/>
                  </a:outerShdw>
                </a:effectLst>
                <a:latin typeface="Comic Sans MS" pitchFamily="66" charset="0"/>
              </a:rPr>
              <a:t>El punt de vista de tots els agents socials implicats resulta molt important para comprendre realitats socials complexes i per </a:t>
            </a:r>
            <a:r>
              <a:rPr lang="ca-ES" altLang="ca-ES" sz="2000" dirty="0">
                <a:effectLst>
                  <a:outerShdw blurRad="38100" dist="38100" dir="2700000" algn="tl">
                    <a:srgbClr val="FFFFFF"/>
                  </a:outerShdw>
                </a:effectLst>
                <a:latin typeface="Comic Sans MS" pitchFamily="66" charset="0"/>
              </a:rPr>
              <a:t>a</a:t>
            </a:r>
            <a:r>
              <a:rPr lang="ca-ES" altLang="ca-ES" sz="2000" dirty="0" smtClean="0">
                <a:effectLst>
                  <a:outerShdw blurRad="38100" dist="38100" dir="2700000" algn="tl">
                    <a:srgbClr val="FFFFFF"/>
                  </a:outerShdw>
                </a:effectLst>
                <a:latin typeface="Comic Sans MS" pitchFamily="66" charset="0"/>
              </a:rPr>
              <a:t>valuar el benestar de poblacions de diferents contextos socials i culturals.</a:t>
            </a:r>
          </a:p>
          <a:p>
            <a:pPr eaLnBrk="1" hangingPunct="1">
              <a:spcBef>
                <a:spcPct val="0"/>
              </a:spcBef>
              <a:buClr>
                <a:schemeClr val="accent3">
                  <a:lumMod val="50000"/>
                </a:schemeClr>
              </a:buClr>
              <a:defRPr/>
            </a:pPr>
            <a:r>
              <a:rPr lang="ca-ES" altLang="ca-ES" sz="2000" dirty="0" smtClean="0">
                <a:effectLst>
                  <a:outerShdw blurRad="38100" dist="38100" dir="2700000" algn="tl">
                    <a:srgbClr val="FFFFFF"/>
                  </a:outerShdw>
                </a:effectLst>
                <a:latin typeface="Comic Sans MS" pitchFamily="66" charset="0"/>
              </a:rPr>
              <a:t>Els </a:t>
            </a:r>
            <a:r>
              <a:rPr lang="ca-ES" altLang="ca-ES" sz="2000" b="1" dirty="0" smtClean="0">
                <a:solidFill>
                  <a:srgbClr val="FF3300"/>
                </a:solidFill>
                <a:effectLst>
                  <a:outerShdw blurRad="38100" dist="38100" dir="2700000" algn="tl">
                    <a:srgbClr val="000000"/>
                  </a:outerShdw>
                </a:effectLst>
                <a:latin typeface="Comic Sans MS" pitchFamily="66" charset="0"/>
              </a:rPr>
              <a:t>infants i adolescents</a:t>
            </a:r>
            <a:r>
              <a:rPr lang="ca-ES" altLang="ca-ES" sz="2000" dirty="0" smtClean="0">
                <a:effectLst>
                  <a:outerShdw blurRad="38100" dist="38100" dir="2700000" algn="tl">
                    <a:srgbClr val="FFFFFF"/>
                  </a:outerShdw>
                </a:effectLst>
                <a:latin typeface="Comic Sans MS" pitchFamily="66" charset="0"/>
              </a:rPr>
              <a:t> són agents socials importants en termes de dinàmiques socials?</a:t>
            </a:r>
          </a:p>
          <a:p>
            <a:pPr eaLnBrk="1" hangingPunct="1">
              <a:spcBef>
                <a:spcPct val="0"/>
              </a:spcBef>
              <a:buClr>
                <a:schemeClr val="accent3">
                  <a:lumMod val="50000"/>
                </a:schemeClr>
              </a:buClr>
              <a:defRPr/>
            </a:pPr>
            <a:r>
              <a:rPr lang="ca-ES" altLang="ca-ES" sz="2000" dirty="0" smtClean="0">
                <a:effectLst>
                  <a:outerShdw blurRad="38100" dist="38100" dir="2700000" algn="tl">
                    <a:srgbClr val="FFFFFF"/>
                  </a:outerShdw>
                </a:effectLst>
                <a:latin typeface="Comic Sans MS" pitchFamily="66" charset="0"/>
              </a:rPr>
              <a:t>Hauríem de preguntar-los sobre les seves percepcions, avaluacions i aspiracions en relació a algunes dinàmiques </a:t>
            </a:r>
            <a:r>
              <a:rPr lang="ca-ES" altLang="ca-ES" sz="2000" dirty="0">
                <a:effectLst>
                  <a:outerShdw blurRad="38100" dist="38100" dir="2700000" algn="tl">
                    <a:srgbClr val="FFFFFF"/>
                  </a:outerShdw>
                </a:effectLst>
                <a:latin typeface="Comic Sans MS" pitchFamily="66" charset="0"/>
              </a:rPr>
              <a:t>i</a:t>
            </a:r>
            <a:r>
              <a:rPr lang="ca-ES" altLang="ca-ES" sz="2000" dirty="0" smtClean="0">
                <a:effectLst>
                  <a:outerShdw blurRad="38100" dist="38100" dir="2700000" algn="tl">
                    <a:srgbClr val="FFFFFF"/>
                  </a:outerShdw>
                </a:effectLst>
                <a:latin typeface="Comic Sans MS" pitchFamily="66" charset="0"/>
              </a:rPr>
              <a:t> canvis socials (com fem amb els adults), per poder comprendre’ls millor?</a:t>
            </a:r>
          </a:p>
        </p:txBody>
      </p:sp>
    </p:spTree>
    <p:extLst>
      <p:ext uri="{BB962C8B-B14F-4D97-AF65-F5344CB8AC3E}">
        <p14:creationId xmlns:p14="http://schemas.microsoft.com/office/powerpoint/2010/main" val="23616501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634083"/>
          </a:xfrm>
          <a:solidFill>
            <a:srgbClr val="92D050"/>
          </a:solidFill>
        </p:spPr>
        <p:txBody>
          <a:bodyPr/>
          <a:lstStyle/>
          <a:p>
            <a:pPr rtl="0"/>
            <a:r>
              <a:rPr lang="ca-ES" sz="3200" b="1" dirty="0" smtClean="0">
                <a:solidFill>
                  <a:schemeClr val="accent3">
                    <a:lumMod val="50000"/>
                  </a:schemeClr>
                </a:solidFill>
                <a:latin typeface="Comic Sans MS" panose="030F0702030302020204" pitchFamily="66" charset="0"/>
                <a:cs typeface="Aharoni" panose="02010803020104030203" pitchFamily="2" charset="-79"/>
              </a:rPr>
              <a:t>Els drets dels infants (II)</a:t>
            </a:r>
            <a:endParaRPr lang="ca-ES" sz="3200" b="1" dirty="0">
              <a:solidFill>
                <a:schemeClr val="accent3">
                  <a:lumMod val="50000"/>
                </a:schemeClr>
              </a:solidFill>
              <a:latin typeface="Comic Sans MS" panose="030F0702030302020204" pitchFamily="66" charset="0"/>
              <a:cs typeface="Aharoni" panose="02010803020104030203" pitchFamily="2" charset="-79"/>
            </a:endParaRPr>
          </a:p>
        </p:txBody>
      </p:sp>
      <p:pic>
        <p:nvPicPr>
          <p:cNvPr id="4" name="Bild 3"/>
          <p:cNvPicPr>
            <a:picLocks noChangeAspect="1" noChangeArrowheads="1"/>
          </p:cNvPicPr>
          <p:nvPr/>
        </p:nvPicPr>
        <p:blipFill>
          <a:blip r:embed="rId2" cstate="print"/>
          <a:srcRect/>
          <a:stretch>
            <a:fillRect/>
          </a:stretch>
        </p:blipFill>
        <p:spPr bwMode="auto">
          <a:xfrm>
            <a:off x="72008" y="6165304"/>
            <a:ext cx="4283968" cy="692696"/>
          </a:xfrm>
          <a:prstGeom prst="rect">
            <a:avLst/>
          </a:prstGeom>
          <a:noFill/>
          <a:ln w="9525">
            <a:noFill/>
            <a:miter lim="800000"/>
            <a:headEnd/>
            <a:tailEnd/>
          </a:ln>
        </p:spPr>
      </p:pic>
      <p:pic>
        <p:nvPicPr>
          <p:cNvPr id="5" name="Picture 4" descr="C:\Users\tamar\Documents\children's well being\Jacobs\JF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165304"/>
            <a:ext cx="1763688" cy="692696"/>
          </a:xfrm>
          <a:prstGeom prst="rect">
            <a:avLst/>
          </a:prstGeom>
          <a:noFill/>
          <a:ln>
            <a:noFill/>
          </a:ln>
        </p:spPr>
      </p:pic>
      <p:sp>
        <p:nvSpPr>
          <p:cNvPr id="6" name="Content Placeholder 2"/>
          <p:cNvSpPr>
            <a:spLocks noGrp="1"/>
          </p:cNvSpPr>
          <p:nvPr>
            <p:ph idx="1"/>
          </p:nvPr>
        </p:nvSpPr>
        <p:spPr>
          <a:xfrm>
            <a:off x="539552" y="1124744"/>
            <a:ext cx="7704856" cy="720080"/>
          </a:xfrm>
        </p:spPr>
        <p:txBody>
          <a:bodyPr>
            <a:noAutofit/>
          </a:bodyPr>
          <a:lstStyle/>
          <a:p>
            <a:pPr marL="0" indent="0" rtl="0">
              <a:spcBef>
                <a:spcPts val="0"/>
              </a:spcBef>
              <a:buNone/>
            </a:pPr>
            <a:r>
              <a:rPr lang="ca-ES" sz="2400" dirty="0"/>
              <a:t>Crec que al meu país, els adults en general, </a:t>
            </a:r>
            <a:endParaRPr lang="ca-ES" sz="2400" dirty="0" smtClean="0"/>
          </a:p>
          <a:p>
            <a:pPr marL="0" indent="0" rtl="0">
              <a:spcBef>
                <a:spcPts val="0"/>
              </a:spcBef>
              <a:buNone/>
            </a:pPr>
            <a:r>
              <a:rPr lang="ca-ES" sz="2400" dirty="0" smtClean="0"/>
              <a:t>respecten </a:t>
            </a:r>
            <a:r>
              <a:rPr lang="ca-ES" sz="2400" dirty="0"/>
              <a:t>els drets dels </a:t>
            </a:r>
            <a:r>
              <a:rPr lang="ca-ES" sz="2400" dirty="0" smtClean="0"/>
              <a:t>infants</a:t>
            </a:r>
            <a:endParaRPr lang="ca-ES" sz="2400" dirty="0"/>
          </a:p>
        </p:txBody>
      </p:sp>
      <p:graphicFrame>
        <p:nvGraphicFramePr>
          <p:cNvPr id="7" name="1 Gráfico"/>
          <p:cNvGraphicFramePr>
            <a:graphicFrameLocks/>
          </p:cNvGraphicFramePr>
          <p:nvPr>
            <p:extLst>
              <p:ext uri="{D42A27DB-BD31-4B8C-83A1-F6EECF244321}">
                <p14:modId xmlns:p14="http://schemas.microsoft.com/office/powerpoint/2010/main" val="1878502153"/>
              </p:ext>
            </p:extLst>
          </p:nvPr>
        </p:nvGraphicFramePr>
        <p:xfrm>
          <a:off x="62075" y="1844824"/>
          <a:ext cx="8395569" cy="4176464"/>
        </p:xfrm>
        <a:graphic>
          <a:graphicData uri="http://schemas.openxmlformats.org/drawingml/2006/chart">
            <c:chart xmlns:c="http://schemas.openxmlformats.org/drawingml/2006/chart" xmlns:r="http://schemas.openxmlformats.org/officeDocument/2006/relationships" r:id="rId4"/>
          </a:graphicData>
        </a:graphic>
      </p:graphicFrame>
      <p:sp>
        <p:nvSpPr>
          <p:cNvPr id="8" name="7 Elipse"/>
          <p:cNvSpPr/>
          <p:nvPr/>
        </p:nvSpPr>
        <p:spPr>
          <a:xfrm>
            <a:off x="3620938" y="4293096"/>
            <a:ext cx="54006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Elipse"/>
          <p:cNvSpPr/>
          <p:nvPr/>
        </p:nvSpPr>
        <p:spPr>
          <a:xfrm>
            <a:off x="4572000" y="3140968"/>
            <a:ext cx="476230" cy="4233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Elipse"/>
          <p:cNvSpPr/>
          <p:nvPr/>
        </p:nvSpPr>
        <p:spPr>
          <a:xfrm>
            <a:off x="4896036" y="2082150"/>
            <a:ext cx="396044" cy="4107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507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7"/>
            <a:ext cx="8229600" cy="504056"/>
          </a:xfrm>
          <a:solidFill>
            <a:srgbClr val="92D050"/>
          </a:solidFill>
        </p:spPr>
        <p:txBody>
          <a:bodyPr/>
          <a:lstStyle/>
          <a:p>
            <a:pPr rtl="0"/>
            <a:r>
              <a:rPr lang="ca-ES" sz="3200" b="1" dirty="0" smtClean="0">
                <a:solidFill>
                  <a:schemeClr val="accent3">
                    <a:lumMod val="50000"/>
                  </a:schemeClr>
                </a:solidFill>
                <a:latin typeface="Comic Sans MS" panose="030F0702030302020204" pitchFamily="66" charset="0"/>
                <a:cs typeface="Aharoni" panose="02010803020104030203" pitchFamily="2" charset="-79"/>
              </a:rPr>
              <a:t>Els drets dels infants (III)</a:t>
            </a:r>
            <a:endParaRPr lang="ca-ES" sz="3200" b="1" dirty="0">
              <a:solidFill>
                <a:schemeClr val="accent3">
                  <a:lumMod val="50000"/>
                </a:schemeClr>
              </a:solidFill>
              <a:latin typeface="Comic Sans MS" panose="030F0702030302020204" pitchFamily="66" charset="0"/>
              <a:cs typeface="Aharoni" panose="02010803020104030203" pitchFamily="2" charset="-79"/>
            </a:endParaRPr>
          </a:p>
        </p:txBody>
      </p:sp>
      <p:pic>
        <p:nvPicPr>
          <p:cNvPr id="4" name="Bild 3"/>
          <p:cNvPicPr>
            <a:picLocks noChangeAspect="1" noChangeArrowheads="1"/>
          </p:cNvPicPr>
          <p:nvPr/>
        </p:nvPicPr>
        <p:blipFill>
          <a:blip r:embed="rId2" cstate="print"/>
          <a:srcRect/>
          <a:stretch>
            <a:fillRect/>
          </a:stretch>
        </p:blipFill>
        <p:spPr bwMode="auto">
          <a:xfrm>
            <a:off x="72008" y="6165304"/>
            <a:ext cx="4283968" cy="692696"/>
          </a:xfrm>
          <a:prstGeom prst="rect">
            <a:avLst/>
          </a:prstGeom>
          <a:noFill/>
          <a:ln w="9525">
            <a:noFill/>
            <a:miter lim="800000"/>
            <a:headEnd/>
            <a:tailEnd/>
          </a:ln>
        </p:spPr>
      </p:pic>
      <p:pic>
        <p:nvPicPr>
          <p:cNvPr id="5" name="Picture 4" descr="C:\Users\tamar\Documents\children's well being\Jacobs\JF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165304"/>
            <a:ext cx="1763688" cy="692696"/>
          </a:xfrm>
          <a:prstGeom prst="rect">
            <a:avLst/>
          </a:prstGeom>
          <a:noFill/>
          <a:ln>
            <a:noFill/>
          </a:ln>
        </p:spPr>
      </p:pic>
      <p:sp>
        <p:nvSpPr>
          <p:cNvPr id="6" name="Content Placeholder 2"/>
          <p:cNvSpPr>
            <a:spLocks noGrp="1"/>
          </p:cNvSpPr>
          <p:nvPr>
            <p:ph idx="1"/>
          </p:nvPr>
        </p:nvSpPr>
        <p:spPr>
          <a:xfrm>
            <a:off x="467544" y="908720"/>
            <a:ext cx="8229600" cy="504056"/>
          </a:xfrm>
        </p:spPr>
        <p:txBody>
          <a:bodyPr>
            <a:normAutofit/>
          </a:bodyPr>
          <a:lstStyle/>
          <a:p>
            <a:pPr marL="0" indent="0" rtl="0">
              <a:buNone/>
            </a:pPr>
            <a:r>
              <a:rPr lang="ca-ES" sz="2400" dirty="0" smtClean="0"/>
              <a:t>Sé quins </a:t>
            </a:r>
            <a:r>
              <a:rPr lang="ca-ES" sz="2400" dirty="0"/>
              <a:t>d</a:t>
            </a:r>
            <a:r>
              <a:rPr lang="ca-ES" sz="2400" dirty="0" smtClean="0"/>
              <a:t>rets tenen els </a:t>
            </a:r>
            <a:r>
              <a:rPr lang="ca-ES" sz="2400" dirty="0"/>
              <a:t>i</a:t>
            </a:r>
            <a:r>
              <a:rPr lang="ca-ES" sz="2400" dirty="0" smtClean="0"/>
              <a:t>nfants</a:t>
            </a:r>
            <a:endParaRPr lang="ca-ES" sz="2400" dirty="0"/>
          </a:p>
        </p:txBody>
      </p:sp>
      <p:graphicFrame>
        <p:nvGraphicFramePr>
          <p:cNvPr id="7" name="2 Gráfico"/>
          <p:cNvGraphicFramePr>
            <a:graphicFrameLocks/>
          </p:cNvGraphicFramePr>
          <p:nvPr>
            <p:extLst>
              <p:ext uri="{D42A27DB-BD31-4B8C-83A1-F6EECF244321}">
                <p14:modId xmlns:p14="http://schemas.microsoft.com/office/powerpoint/2010/main" val="2484524395"/>
              </p:ext>
            </p:extLst>
          </p:nvPr>
        </p:nvGraphicFramePr>
        <p:xfrm>
          <a:off x="251520" y="1628800"/>
          <a:ext cx="8208912" cy="4320480"/>
        </p:xfrm>
        <a:graphic>
          <a:graphicData uri="http://schemas.openxmlformats.org/drawingml/2006/chart">
            <c:chart xmlns:c="http://schemas.openxmlformats.org/drawingml/2006/chart" xmlns:r="http://schemas.openxmlformats.org/officeDocument/2006/relationships" r:id="rId4"/>
          </a:graphicData>
        </a:graphic>
      </p:graphicFrame>
      <p:sp>
        <p:nvSpPr>
          <p:cNvPr id="8" name="7 Elipse"/>
          <p:cNvSpPr/>
          <p:nvPr/>
        </p:nvSpPr>
        <p:spPr>
          <a:xfrm>
            <a:off x="5076056" y="4797152"/>
            <a:ext cx="5040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Elipse"/>
          <p:cNvSpPr/>
          <p:nvPr/>
        </p:nvSpPr>
        <p:spPr>
          <a:xfrm>
            <a:off x="4157954" y="3607810"/>
            <a:ext cx="39604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Elipse"/>
          <p:cNvSpPr/>
          <p:nvPr/>
        </p:nvSpPr>
        <p:spPr>
          <a:xfrm>
            <a:off x="4283968" y="1844824"/>
            <a:ext cx="39604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4462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544" y="836712"/>
            <a:ext cx="7920880" cy="576064"/>
          </a:xfrm>
        </p:spPr>
        <p:txBody>
          <a:bodyPr>
            <a:noAutofit/>
          </a:bodyPr>
          <a:lstStyle/>
          <a:p>
            <a:pPr marL="0" indent="0">
              <a:buNone/>
            </a:pPr>
            <a:r>
              <a:rPr lang="ca-ES" sz="2400" dirty="0"/>
              <a:t>Diferències en la satisfacció amb </a:t>
            </a:r>
            <a:r>
              <a:rPr lang="ca-ES" sz="2400" dirty="0" smtClean="0"/>
              <a:t>aspectes o àmbits de la </a:t>
            </a:r>
            <a:r>
              <a:rPr lang="ca-ES" sz="2400" dirty="0"/>
              <a:t>vida </a:t>
            </a:r>
            <a:r>
              <a:rPr lang="ca-ES" sz="2400" dirty="0" smtClean="0"/>
              <a:t>segons </a:t>
            </a:r>
            <a:r>
              <a:rPr lang="ca-ES" sz="2400" dirty="0"/>
              <a:t>grup d’edat i sexe (</a:t>
            </a:r>
            <a:r>
              <a:rPr lang="ca-ES" sz="2400" dirty="0" smtClean="0"/>
              <a:t>mitjanes). (* només </a:t>
            </a:r>
            <a:r>
              <a:rPr lang="ca-ES" sz="2400" i="1" dirty="0" smtClean="0"/>
              <a:t>5è </a:t>
            </a:r>
            <a:r>
              <a:rPr lang="ca-ES" sz="2400" i="1" dirty="0"/>
              <a:t>EP i 1r </a:t>
            </a:r>
            <a:r>
              <a:rPr lang="ca-ES" sz="2400" i="1" dirty="0" smtClean="0"/>
              <a:t>ESO</a:t>
            </a:r>
            <a:r>
              <a:rPr lang="ca-ES" sz="2400" dirty="0" smtClean="0"/>
              <a:t>)</a:t>
            </a:r>
            <a:endParaRPr lang="ca-ES" sz="2400" dirty="0"/>
          </a:p>
          <a:p>
            <a:pPr marL="0" indent="0" rtl="0">
              <a:buNone/>
            </a:pPr>
            <a:endParaRPr lang="ca-ES" sz="2400" dirty="0"/>
          </a:p>
        </p:txBody>
      </p:sp>
      <p:graphicFrame>
        <p:nvGraphicFramePr>
          <p:cNvPr id="6" name="1 Gráfico"/>
          <p:cNvGraphicFramePr>
            <a:graphicFrameLocks/>
          </p:cNvGraphicFramePr>
          <p:nvPr>
            <p:extLst>
              <p:ext uri="{D42A27DB-BD31-4B8C-83A1-F6EECF244321}">
                <p14:modId xmlns:p14="http://schemas.microsoft.com/office/powerpoint/2010/main" val="3135963163"/>
              </p:ext>
            </p:extLst>
          </p:nvPr>
        </p:nvGraphicFramePr>
        <p:xfrm>
          <a:off x="0" y="1628800"/>
          <a:ext cx="8622196" cy="4680519"/>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467544" y="188639"/>
            <a:ext cx="8229600" cy="648073"/>
          </a:xfrm>
          <a:solidFill>
            <a:srgbClr val="92D050"/>
          </a:solidFill>
        </p:spPr>
        <p:txBody>
          <a:bodyPr/>
          <a:lstStyle/>
          <a:p>
            <a:pPr rtl="0"/>
            <a:r>
              <a:rPr lang="ca-ES" sz="3200" b="1" dirty="0" smtClean="0">
                <a:solidFill>
                  <a:schemeClr val="accent3">
                    <a:lumMod val="50000"/>
                  </a:schemeClr>
                </a:solidFill>
                <a:latin typeface="Comic Sans MS" panose="030F0702030302020204" pitchFamily="66" charset="0"/>
                <a:cs typeface="Aharoni" panose="02010803020104030203" pitchFamily="2" charset="-79"/>
              </a:rPr>
              <a:t>La teva vida i el teu futur</a:t>
            </a:r>
            <a:endParaRPr lang="ca-ES" sz="3200" b="1" dirty="0">
              <a:solidFill>
                <a:schemeClr val="accent3">
                  <a:lumMod val="50000"/>
                </a:schemeClr>
              </a:solidFill>
              <a:latin typeface="Comic Sans MS" panose="030F0702030302020204" pitchFamily="66" charset="0"/>
              <a:cs typeface="Aharoni" panose="02010803020104030203" pitchFamily="2" charset="-79"/>
            </a:endParaRPr>
          </a:p>
        </p:txBody>
      </p:sp>
      <p:pic>
        <p:nvPicPr>
          <p:cNvPr id="8" name="Bild 3"/>
          <p:cNvPicPr>
            <a:picLocks noChangeAspect="1" noChangeArrowheads="1"/>
          </p:cNvPicPr>
          <p:nvPr/>
        </p:nvPicPr>
        <p:blipFill>
          <a:blip r:embed="rId3" cstate="print"/>
          <a:srcRect/>
          <a:stretch>
            <a:fillRect/>
          </a:stretch>
        </p:blipFill>
        <p:spPr bwMode="auto">
          <a:xfrm>
            <a:off x="72008" y="6165304"/>
            <a:ext cx="4283968" cy="692696"/>
          </a:xfrm>
          <a:prstGeom prst="rect">
            <a:avLst/>
          </a:prstGeom>
          <a:noFill/>
          <a:ln w="9525">
            <a:noFill/>
            <a:miter lim="800000"/>
            <a:headEnd/>
            <a:tailEnd/>
          </a:ln>
        </p:spPr>
      </p:pic>
      <p:pic>
        <p:nvPicPr>
          <p:cNvPr id="9" name="Picture 4" descr="C:\Users\tamar\Documents\children's well being\Jacobs\JF_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6165304"/>
            <a:ext cx="1763688" cy="692696"/>
          </a:xfrm>
          <a:prstGeom prst="rect">
            <a:avLst/>
          </a:prstGeom>
          <a:noFill/>
          <a:ln>
            <a:noFill/>
          </a:ln>
        </p:spPr>
      </p:pic>
    </p:spTree>
    <p:extLst>
      <p:ext uri="{BB962C8B-B14F-4D97-AF65-F5344CB8AC3E}">
        <p14:creationId xmlns:p14="http://schemas.microsoft.com/office/powerpoint/2010/main" val="19760733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706090"/>
          </a:xfrm>
          <a:solidFill>
            <a:srgbClr val="92D050"/>
          </a:solidFill>
        </p:spPr>
        <p:txBody>
          <a:bodyPr>
            <a:normAutofit/>
          </a:bodyPr>
          <a:lstStyle/>
          <a:p>
            <a:r>
              <a:rPr lang="ca-ES" sz="3200" b="1" dirty="0" smtClean="0">
                <a:solidFill>
                  <a:schemeClr val="accent3">
                    <a:lumMod val="50000"/>
                  </a:schemeClr>
                </a:solidFill>
                <a:latin typeface="Comic Sans MS" panose="030F0702030302020204" pitchFamily="66" charset="0"/>
              </a:rPr>
              <a:t>Benestar subjectiu (1)</a:t>
            </a:r>
            <a:endParaRPr lang="ca-ES" sz="3200" b="1" dirty="0">
              <a:solidFill>
                <a:schemeClr val="accent3">
                  <a:lumMod val="50000"/>
                </a:schemeClr>
              </a:solidFill>
              <a:latin typeface="Comic Sans MS" panose="030F0702030302020204" pitchFamily="66" charset="0"/>
            </a:endParaRPr>
          </a:p>
        </p:txBody>
      </p:sp>
      <p:sp>
        <p:nvSpPr>
          <p:cNvPr id="3" name="Content Placeholder 2"/>
          <p:cNvSpPr>
            <a:spLocks noGrp="1"/>
          </p:cNvSpPr>
          <p:nvPr>
            <p:ph idx="1"/>
          </p:nvPr>
        </p:nvSpPr>
        <p:spPr>
          <a:xfrm>
            <a:off x="611560" y="980728"/>
            <a:ext cx="7848872" cy="5184576"/>
          </a:xfrm>
        </p:spPr>
        <p:txBody>
          <a:bodyPr>
            <a:normAutofit fontScale="92500"/>
          </a:bodyPr>
          <a:lstStyle/>
          <a:p>
            <a:pPr marL="114300" indent="0" algn="l" rtl="0">
              <a:buClr>
                <a:schemeClr val="accent3">
                  <a:lumMod val="50000"/>
                </a:schemeClr>
              </a:buClr>
              <a:buNone/>
            </a:pPr>
            <a:r>
              <a:rPr lang="ca-ES" sz="2300" dirty="0" smtClean="0">
                <a:latin typeface="Comic Sans MS" panose="030F0702030302020204" pitchFamily="66" charset="0"/>
              </a:rPr>
              <a:t>La recerca ha inclòs:</a:t>
            </a:r>
          </a:p>
          <a:p>
            <a:pPr indent="-342900" algn="l" rtl="0">
              <a:buClr>
                <a:schemeClr val="accent3">
                  <a:lumMod val="50000"/>
                </a:schemeClr>
              </a:buClr>
              <a:buFont typeface="Wingdings" panose="05000000000000000000" pitchFamily="2" charset="2"/>
              <a:buChar char="Ø"/>
            </a:pPr>
            <a:r>
              <a:rPr lang="ca-ES" sz="2300" dirty="0" smtClean="0">
                <a:latin typeface="Comic Sans MS" panose="030F0702030302020204" pitchFamily="66" charset="0"/>
              </a:rPr>
              <a:t>29 preguntes sobre satisfacció amb diferents aspectes de les seves vides</a:t>
            </a:r>
          </a:p>
          <a:p>
            <a:pPr indent="-342900" algn="l" rtl="0">
              <a:buClr>
                <a:schemeClr val="accent3">
                  <a:lumMod val="50000"/>
                </a:schemeClr>
              </a:buClr>
              <a:buFont typeface="Wingdings" panose="05000000000000000000" pitchFamily="2" charset="2"/>
              <a:buChar char="Ø"/>
            </a:pPr>
            <a:r>
              <a:rPr lang="ca-ES" sz="2300" dirty="0" smtClean="0">
                <a:latin typeface="Comic Sans MS" panose="030F0702030302020204" pitchFamily="66" charset="0"/>
              </a:rPr>
              <a:t>Una sobre satisfacció global amb la pròpia vida </a:t>
            </a:r>
            <a:r>
              <a:rPr lang="ca-ES" sz="2300" dirty="0" smtClean="0">
                <a:solidFill>
                  <a:srgbClr val="C00000"/>
                </a:solidFill>
                <a:latin typeface="Comic Sans MS" panose="030F0702030302020204" pitchFamily="66" charset="0"/>
              </a:rPr>
              <a:t>(OLS)</a:t>
            </a:r>
            <a:r>
              <a:rPr lang="ca-ES" sz="2300" dirty="0" smtClean="0">
                <a:latin typeface="Comic Sans MS" panose="030F0702030302020204" pitchFamily="66" charset="0"/>
              </a:rPr>
              <a:t> (0-10)</a:t>
            </a:r>
          </a:p>
          <a:p>
            <a:pPr indent="-342900" algn="l" rtl="0">
              <a:buClr>
                <a:schemeClr val="accent3">
                  <a:lumMod val="50000"/>
                </a:schemeClr>
              </a:buClr>
              <a:buFont typeface="Wingdings" panose="05000000000000000000" pitchFamily="2" charset="2"/>
              <a:buChar char="Ø"/>
            </a:pPr>
            <a:r>
              <a:rPr lang="ca-ES" sz="2300" dirty="0" smtClean="0">
                <a:latin typeface="Comic Sans MS" panose="030F0702030302020204" pitchFamily="66" charset="0"/>
              </a:rPr>
              <a:t>Sis sobre afectes positius las 2 darreres setmanes (0-10)</a:t>
            </a:r>
          </a:p>
          <a:p>
            <a:pPr indent="-342900" algn="l" rtl="0">
              <a:buClr>
                <a:schemeClr val="accent3">
                  <a:lumMod val="50000"/>
                </a:schemeClr>
              </a:buClr>
              <a:buFont typeface="Wingdings" panose="05000000000000000000" pitchFamily="2" charset="2"/>
              <a:buChar char="Ø"/>
            </a:pPr>
            <a:r>
              <a:rPr lang="ca-ES" sz="2300" dirty="0" smtClean="0">
                <a:latin typeface="Comic Sans MS" panose="030F0702030302020204" pitchFamily="66" charset="0"/>
              </a:rPr>
              <a:t>Una versió curta de la </a:t>
            </a:r>
            <a:r>
              <a:rPr lang="ca-ES" sz="2300" dirty="0" err="1" smtClean="0">
                <a:latin typeface="Comic Sans MS" panose="030F0702030302020204" pitchFamily="66" charset="0"/>
              </a:rPr>
              <a:t>Student’s</a:t>
            </a:r>
            <a:r>
              <a:rPr lang="ca-ES" sz="2300" dirty="0" smtClean="0">
                <a:latin typeface="Comic Sans MS" panose="030F0702030302020204" pitchFamily="66" charset="0"/>
              </a:rPr>
              <a:t> </a:t>
            </a:r>
            <a:r>
              <a:rPr lang="ca-ES" sz="2300" dirty="0" err="1" smtClean="0">
                <a:latin typeface="Comic Sans MS" panose="030F0702030302020204" pitchFamily="66" charset="0"/>
              </a:rPr>
              <a:t>Life</a:t>
            </a:r>
            <a:r>
              <a:rPr lang="ca-ES" sz="2300" dirty="0" smtClean="0">
                <a:latin typeface="Comic Sans MS" panose="030F0702030302020204" pitchFamily="66" charset="0"/>
              </a:rPr>
              <a:t> </a:t>
            </a:r>
            <a:r>
              <a:rPr lang="ca-ES" sz="2300" dirty="0" err="1" smtClean="0">
                <a:latin typeface="Comic Sans MS" panose="030F0702030302020204" pitchFamily="66" charset="0"/>
              </a:rPr>
              <a:t>Satisfaction</a:t>
            </a:r>
            <a:r>
              <a:rPr lang="ca-ES" sz="2300" dirty="0" smtClean="0">
                <a:latin typeface="Comic Sans MS" panose="030F0702030302020204" pitchFamily="66" charset="0"/>
              </a:rPr>
              <a:t> </a:t>
            </a:r>
            <a:r>
              <a:rPr lang="ca-ES" sz="2300" dirty="0" err="1" smtClean="0">
                <a:latin typeface="Comic Sans MS" panose="030F0702030302020204" pitchFamily="66" charset="0"/>
              </a:rPr>
              <a:t>Scale</a:t>
            </a:r>
            <a:r>
              <a:rPr lang="ca-ES" sz="2300" dirty="0" smtClean="0">
                <a:latin typeface="Comic Sans MS" panose="030F0702030302020204" pitchFamily="66" charset="0"/>
              </a:rPr>
              <a:t> (</a:t>
            </a:r>
            <a:r>
              <a:rPr lang="ca-ES" sz="2300" dirty="0" smtClean="0">
                <a:solidFill>
                  <a:srgbClr val="C00000"/>
                </a:solidFill>
                <a:latin typeface="Comic Sans MS" panose="030F0702030302020204" pitchFamily="66" charset="0"/>
              </a:rPr>
              <a:t>SLSS</a:t>
            </a:r>
            <a:r>
              <a:rPr lang="ca-ES" sz="2300" dirty="0" smtClean="0">
                <a:latin typeface="Comic Sans MS" panose="030F0702030302020204" pitchFamily="66" charset="0"/>
              </a:rPr>
              <a:t>) (</a:t>
            </a:r>
            <a:r>
              <a:rPr lang="ca-ES" sz="2300" dirty="0" err="1" smtClean="0">
                <a:latin typeface="Comic Sans MS" panose="030F0702030302020204" pitchFamily="66" charset="0"/>
              </a:rPr>
              <a:t>Huebner</a:t>
            </a:r>
            <a:r>
              <a:rPr lang="ca-ES" sz="2300" dirty="0" smtClean="0">
                <a:latin typeface="Comic Sans MS" panose="030F0702030302020204" pitchFamily="66" charset="0"/>
              </a:rPr>
              <a:t>: 5 </a:t>
            </a:r>
            <a:r>
              <a:rPr lang="ca-ES" sz="2300" dirty="0">
                <a:latin typeface="Comic Sans MS" panose="030F0702030302020204" pitchFamily="66" charset="0"/>
              </a:rPr>
              <a:t>í</a:t>
            </a:r>
            <a:r>
              <a:rPr lang="ca-ES" sz="2300" dirty="0" smtClean="0">
                <a:latin typeface="Comic Sans MS" panose="030F0702030302020204" pitchFamily="66" charset="0"/>
              </a:rPr>
              <a:t>tems, 0-10)</a:t>
            </a:r>
          </a:p>
          <a:p>
            <a:pPr indent="-342900">
              <a:buClr>
                <a:schemeClr val="accent3">
                  <a:lumMod val="50000"/>
                </a:schemeClr>
              </a:buClr>
              <a:buFont typeface="Wingdings" panose="05000000000000000000" pitchFamily="2" charset="2"/>
              <a:buChar char="Ø"/>
            </a:pPr>
            <a:r>
              <a:rPr lang="ca-ES" sz="2300" dirty="0" smtClean="0">
                <a:latin typeface="Comic Sans MS" panose="030F0702030302020204" pitchFamily="66" charset="0"/>
              </a:rPr>
              <a:t>El Personal </a:t>
            </a:r>
            <a:r>
              <a:rPr lang="ca-ES" sz="2300" dirty="0" err="1" smtClean="0">
                <a:latin typeface="Comic Sans MS" panose="030F0702030302020204" pitchFamily="66" charset="0"/>
              </a:rPr>
              <a:t>Well-Being</a:t>
            </a:r>
            <a:r>
              <a:rPr lang="ca-ES" sz="2300" dirty="0" smtClean="0">
                <a:latin typeface="Comic Sans MS" panose="030F0702030302020204" pitchFamily="66" charset="0"/>
              </a:rPr>
              <a:t> </a:t>
            </a:r>
            <a:r>
              <a:rPr lang="ca-ES" sz="2300" dirty="0" err="1" smtClean="0">
                <a:latin typeface="Comic Sans MS" panose="030F0702030302020204" pitchFamily="66" charset="0"/>
              </a:rPr>
              <a:t>Index</a:t>
            </a:r>
            <a:r>
              <a:rPr lang="ca-ES" sz="2300" dirty="0" smtClean="0">
                <a:latin typeface="Comic Sans MS" panose="030F0702030302020204" pitchFamily="66" charset="0"/>
              </a:rPr>
              <a:t> - </a:t>
            </a:r>
            <a:r>
              <a:rPr lang="ca-ES" sz="2300" dirty="0" err="1" smtClean="0">
                <a:latin typeface="Comic Sans MS" panose="030F0702030302020204" pitchFamily="66" charset="0"/>
              </a:rPr>
              <a:t>School</a:t>
            </a:r>
            <a:r>
              <a:rPr lang="ca-ES" sz="2300" dirty="0" smtClean="0">
                <a:latin typeface="Comic Sans MS" panose="030F0702030302020204" pitchFamily="66" charset="0"/>
              </a:rPr>
              <a:t> </a:t>
            </a:r>
            <a:r>
              <a:rPr lang="ca-ES" sz="2300" dirty="0" err="1" smtClean="0">
                <a:latin typeface="Comic Sans MS" panose="030F0702030302020204" pitchFamily="66" charset="0"/>
              </a:rPr>
              <a:t>Children</a:t>
            </a:r>
            <a:r>
              <a:rPr lang="ca-ES" sz="2300" dirty="0" smtClean="0">
                <a:latin typeface="Comic Sans MS" panose="030F0702030302020204" pitchFamily="66" charset="0"/>
              </a:rPr>
              <a:t> (</a:t>
            </a:r>
            <a:r>
              <a:rPr lang="ca-ES" sz="2300" dirty="0" smtClean="0">
                <a:solidFill>
                  <a:srgbClr val="C00000"/>
                </a:solidFill>
                <a:latin typeface="Comic Sans MS" panose="030F0702030302020204" pitchFamily="66" charset="0"/>
              </a:rPr>
              <a:t>PWI-SC</a:t>
            </a:r>
            <a:r>
              <a:rPr lang="ca-ES" sz="2300" dirty="0">
                <a:latin typeface="Comic Sans MS" panose="030F0702030302020204" pitchFamily="66" charset="0"/>
              </a:rPr>
              <a:t>) (</a:t>
            </a:r>
            <a:r>
              <a:rPr lang="ca-ES" sz="2300" dirty="0" err="1">
                <a:latin typeface="Comic Sans MS" panose="030F0702030302020204" pitchFamily="66" charset="0"/>
              </a:rPr>
              <a:t>Cummins</a:t>
            </a:r>
            <a:r>
              <a:rPr lang="ca-ES" sz="2300" dirty="0">
                <a:latin typeface="Comic Sans MS" panose="030F0702030302020204" pitchFamily="66" charset="0"/>
              </a:rPr>
              <a:t> i</a:t>
            </a:r>
            <a:r>
              <a:rPr lang="ca-ES" sz="2300" dirty="0" smtClean="0">
                <a:latin typeface="Comic Sans MS" panose="030F0702030302020204" pitchFamily="66" charset="0"/>
              </a:rPr>
              <a:t> Lau: 7 </a:t>
            </a:r>
            <a:r>
              <a:rPr lang="ca-ES" sz="2300" dirty="0">
                <a:latin typeface="Comic Sans MS" panose="030F0702030302020204" pitchFamily="66" charset="0"/>
              </a:rPr>
              <a:t>í</a:t>
            </a:r>
            <a:r>
              <a:rPr lang="ca-ES" sz="2300" dirty="0" smtClean="0">
                <a:latin typeface="Comic Sans MS" panose="030F0702030302020204" pitchFamily="66" charset="0"/>
              </a:rPr>
              <a:t>tems, 0-10)</a:t>
            </a:r>
          </a:p>
          <a:p>
            <a:pPr indent="-342900">
              <a:buClr>
                <a:schemeClr val="accent3">
                  <a:lumMod val="50000"/>
                </a:schemeClr>
              </a:buClr>
              <a:buFont typeface="Wingdings" panose="05000000000000000000" pitchFamily="2" charset="2"/>
              <a:buChar char="Ø"/>
            </a:pPr>
            <a:r>
              <a:rPr lang="ca-ES" sz="2300" dirty="0" smtClean="0">
                <a:latin typeface="Comic Sans MS" panose="030F0702030302020204" pitchFamily="66" charset="0"/>
              </a:rPr>
              <a:t>La </a:t>
            </a:r>
            <a:r>
              <a:rPr lang="ca-ES" sz="2300" dirty="0" err="1" smtClean="0">
                <a:latin typeface="Comic Sans MS" panose="030F0702030302020204" pitchFamily="66" charset="0"/>
              </a:rPr>
              <a:t>Brief</a:t>
            </a:r>
            <a:r>
              <a:rPr lang="ca-ES" sz="2300" dirty="0" smtClean="0">
                <a:latin typeface="Comic Sans MS" panose="030F0702030302020204" pitchFamily="66" charset="0"/>
              </a:rPr>
              <a:t> Multidimensional Student </a:t>
            </a:r>
            <a:r>
              <a:rPr lang="ca-ES" sz="2300" dirty="0" err="1" smtClean="0">
                <a:latin typeface="Comic Sans MS" panose="030F0702030302020204" pitchFamily="66" charset="0"/>
              </a:rPr>
              <a:t>Life</a:t>
            </a:r>
            <a:r>
              <a:rPr lang="ca-ES" sz="2300" dirty="0" smtClean="0">
                <a:latin typeface="Comic Sans MS" panose="030F0702030302020204" pitchFamily="66" charset="0"/>
              </a:rPr>
              <a:t> </a:t>
            </a:r>
            <a:r>
              <a:rPr lang="ca-ES" sz="2300" dirty="0" err="1" smtClean="0">
                <a:latin typeface="Comic Sans MS" panose="030F0702030302020204" pitchFamily="66" charset="0"/>
              </a:rPr>
              <a:t>Satisfaction</a:t>
            </a:r>
            <a:r>
              <a:rPr lang="ca-ES" sz="2300" dirty="0" smtClean="0">
                <a:latin typeface="Comic Sans MS" panose="030F0702030302020204" pitchFamily="66" charset="0"/>
              </a:rPr>
              <a:t> </a:t>
            </a:r>
            <a:r>
              <a:rPr lang="ca-ES" sz="2300" dirty="0" err="1" smtClean="0">
                <a:latin typeface="Comic Sans MS" panose="030F0702030302020204" pitchFamily="66" charset="0"/>
              </a:rPr>
              <a:t>Scale</a:t>
            </a:r>
            <a:r>
              <a:rPr lang="ca-ES" sz="2300" dirty="0" smtClean="0">
                <a:latin typeface="Comic Sans MS" panose="030F0702030302020204" pitchFamily="66" charset="0"/>
              </a:rPr>
              <a:t> (</a:t>
            </a:r>
            <a:r>
              <a:rPr lang="ca-ES" sz="2300" dirty="0" smtClean="0">
                <a:solidFill>
                  <a:srgbClr val="C00000"/>
                </a:solidFill>
                <a:latin typeface="Comic Sans MS" panose="030F0702030302020204" pitchFamily="66" charset="0"/>
              </a:rPr>
              <a:t>BMSLSS</a:t>
            </a:r>
            <a:r>
              <a:rPr lang="ca-ES" sz="2300" dirty="0">
                <a:latin typeface="Comic Sans MS" panose="030F0702030302020204" pitchFamily="66" charset="0"/>
              </a:rPr>
              <a:t>) (</a:t>
            </a:r>
            <a:r>
              <a:rPr lang="ca-ES" sz="2300" dirty="0" err="1">
                <a:latin typeface="Comic Sans MS" panose="030F0702030302020204" pitchFamily="66" charset="0"/>
              </a:rPr>
              <a:t>Seligson</a:t>
            </a:r>
            <a:r>
              <a:rPr lang="ca-ES" sz="2300" dirty="0">
                <a:latin typeface="Comic Sans MS" panose="030F0702030302020204" pitchFamily="66" charset="0"/>
              </a:rPr>
              <a:t> </a:t>
            </a:r>
            <a:r>
              <a:rPr lang="ca-ES" sz="2300" dirty="0" smtClean="0">
                <a:latin typeface="Comic Sans MS" panose="030F0702030302020204" pitchFamily="66" charset="0"/>
              </a:rPr>
              <a:t>i </a:t>
            </a:r>
            <a:r>
              <a:rPr lang="ca-ES" sz="2300" dirty="0" err="1" smtClean="0">
                <a:latin typeface="Comic Sans MS" panose="030F0702030302020204" pitchFamily="66" charset="0"/>
              </a:rPr>
              <a:t>Huebner</a:t>
            </a:r>
            <a:r>
              <a:rPr lang="ca-ES" sz="2300" dirty="0" smtClean="0">
                <a:latin typeface="Comic Sans MS" panose="030F0702030302020204" pitchFamily="66" charset="0"/>
              </a:rPr>
              <a:t>: 5 </a:t>
            </a:r>
            <a:r>
              <a:rPr lang="ca-ES" sz="2300" dirty="0">
                <a:latin typeface="Comic Sans MS" panose="030F0702030302020204" pitchFamily="66" charset="0"/>
              </a:rPr>
              <a:t>í</a:t>
            </a:r>
            <a:r>
              <a:rPr lang="ca-ES" sz="2300" dirty="0" smtClean="0">
                <a:latin typeface="Comic Sans MS" panose="030F0702030302020204" pitchFamily="66" charset="0"/>
              </a:rPr>
              <a:t>tems, 0-10)</a:t>
            </a:r>
          </a:p>
          <a:p>
            <a:pPr indent="-342900" algn="l" rtl="0">
              <a:buClr>
                <a:schemeClr val="accent3">
                  <a:lumMod val="50000"/>
                </a:schemeClr>
              </a:buClr>
              <a:buFont typeface="Wingdings" panose="05000000000000000000" pitchFamily="2" charset="2"/>
              <a:buChar char="Ø"/>
            </a:pPr>
            <a:r>
              <a:rPr lang="ca-ES" sz="2300" dirty="0" smtClean="0">
                <a:latin typeface="Comic Sans MS" panose="030F0702030302020204" pitchFamily="66" charset="0"/>
              </a:rPr>
              <a:t>Les escales multi-ítem s’ha reconvertit a puntuacions de 0 a 100 per facilitar les comparacions</a:t>
            </a:r>
            <a:endParaRPr lang="ca-ES" sz="2300" dirty="0">
              <a:latin typeface="Comic Sans MS" panose="030F0702030302020204" pitchFamily="66" charset="0"/>
            </a:endParaRPr>
          </a:p>
        </p:txBody>
      </p:sp>
      <p:pic>
        <p:nvPicPr>
          <p:cNvPr id="4" name="Bild 3"/>
          <p:cNvPicPr>
            <a:picLocks noChangeAspect="1" noChangeArrowheads="1"/>
          </p:cNvPicPr>
          <p:nvPr/>
        </p:nvPicPr>
        <p:blipFill>
          <a:blip r:embed="rId2" cstate="print"/>
          <a:srcRect/>
          <a:stretch>
            <a:fillRect/>
          </a:stretch>
        </p:blipFill>
        <p:spPr bwMode="auto">
          <a:xfrm>
            <a:off x="72008" y="6165304"/>
            <a:ext cx="4283968" cy="692696"/>
          </a:xfrm>
          <a:prstGeom prst="rect">
            <a:avLst/>
          </a:prstGeom>
          <a:noFill/>
          <a:ln w="9525">
            <a:noFill/>
            <a:miter lim="800000"/>
            <a:headEnd/>
            <a:tailEnd/>
          </a:ln>
        </p:spPr>
      </p:pic>
      <p:pic>
        <p:nvPicPr>
          <p:cNvPr id="5" name="Picture 4" descr="C:\Users\tamar\Documents\children's well being\Jacobs\JF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165304"/>
            <a:ext cx="1763688" cy="692696"/>
          </a:xfrm>
          <a:prstGeom prst="rect">
            <a:avLst/>
          </a:prstGeom>
          <a:noFill/>
          <a:ln>
            <a:noFill/>
          </a:ln>
        </p:spPr>
      </p:pic>
    </p:spTree>
    <p:extLst>
      <p:ext uri="{BB962C8B-B14F-4D97-AF65-F5344CB8AC3E}">
        <p14:creationId xmlns:p14="http://schemas.microsoft.com/office/powerpoint/2010/main" val="8136266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576064"/>
          </a:xfrm>
          <a:solidFill>
            <a:srgbClr val="92D050"/>
          </a:solidFill>
        </p:spPr>
        <p:txBody>
          <a:bodyPr/>
          <a:lstStyle/>
          <a:p>
            <a:pPr rtl="0"/>
            <a:r>
              <a:rPr lang="ca-ES" sz="3200" b="1" dirty="0" smtClean="0">
                <a:solidFill>
                  <a:schemeClr val="accent3">
                    <a:lumMod val="50000"/>
                  </a:schemeClr>
                </a:solidFill>
                <a:latin typeface="Comic Sans MS" panose="030F0702030302020204" pitchFamily="66" charset="0"/>
                <a:cs typeface="Aharoni" panose="02010803020104030203" pitchFamily="2" charset="-79"/>
              </a:rPr>
              <a:t>Benestar subjectiu (2)</a:t>
            </a:r>
            <a:endParaRPr lang="ca-ES" sz="3200" b="1" dirty="0">
              <a:solidFill>
                <a:schemeClr val="accent3">
                  <a:lumMod val="50000"/>
                </a:schemeClr>
              </a:solidFill>
              <a:latin typeface="Comic Sans MS" panose="030F0702030302020204" pitchFamily="66" charset="0"/>
              <a:cs typeface="Aharoni" panose="02010803020104030203" pitchFamily="2" charset="-79"/>
            </a:endParaRPr>
          </a:p>
        </p:txBody>
      </p:sp>
      <p:sp>
        <p:nvSpPr>
          <p:cNvPr id="3" name="Content Placeholder 2"/>
          <p:cNvSpPr>
            <a:spLocks noGrp="1"/>
          </p:cNvSpPr>
          <p:nvPr>
            <p:ph idx="1"/>
          </p:nvPr>
        </p:nvSpPr>
        <p:spPr>
          <a:xfrm>
            <a:off x="4499992" y="980728"/>
            <a:ext cx="3960440" cy="647959"/>
          </a:xfrm>
        </p:spPr>
        <p:txBody>
          <a:bodyPr>
            <a:normAutofit/>
          </a:bodyPr>
          <a:lstStyle/>
          <a:p>
            <a:pPr marL="0" indent="0" algn="ctr" rtl="0">
              <a:buNone/>
            </a:pPr>
            <a:r>
              <a:rPr lang="ca-ES" sz="1600" dirty="0" smtClean="0"/>
              <a:t>Distribució de puntuacions de la </a:t>
            </a:r>
            <a:r>
              <a:rPr lang="ca-ES" sz="1600" b="1" dirty="0" smtClean="0"/>
              <a:t>BMSLSS</a:t>
            </a:r>
            <a:r>
              <a:rPr lang="ca-ES" sz="1600" dirty="0" smtClean="0"/>
              <a:t> segons grup d’edat i gènere (mitjanes) </a:t>
            </a:r>
            <a:endParaRPr lang="ca-ES" sz="1600" dirty="0"/>
          </a:p>
        </p:txBody>
      </p:sp>
      <p:pic>
        <p:nvPicPr>
          <p:cNvPr id="4" name="Bild 3"/>
          <p:cNvPicPr>
            <a:picLocks noChangeAspect="1" noChangeArrowheads="1"/>
          </p:cNvPicPr>
          <p:nvPr/>
        </p:nvPicPr>
        <p:blipFill>
          <a:blip r:embed="rId2" cstate="print"/>
          <a:srcRect/>
          <a:stretch>
            <a:fillRect/>
          </a:stretch>
        </p:blipFill>
        <p:spPr bwMode="auto">
          <a:xfrm>
            <a:off x="72008" y="6165304"/>
            <a:ext cx="4283968" cy="692696"/>
          </a:xfrm>
          <a:prstGeom prst="rect">
            <a:avLst/>
          </a:prstGeom>
          <a:noFill/>
          <a:ln w="9525">
            <a:noFill/>
            <a:miter lim="800000"/>
            <a:headEnd/>
            <a:tailEnd/>
          </a:ln>
        </p:spPr>
      </p:pic>
      <p:pic>
        <p:nvPicPr>
          <p:cNvPr id="5" name="Picture 4" descr="C:\Users\tamar\Documents\children's well being\Jacobs\JF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165304"/>
            <a:ext cx="1763688" cy="692696"/>
          </a:xfrm>
          <a:prstGeom prst="rect">
            <a:avLst/>
          </a:prstGeom>
          <a:noFill/>
          <a:ln>
            <a:noFill/>
          </a:ln>
        </p:spPr>
      </p:pic>
      <p:sp>
        <p:nvSpPr>
          <p:cNvPr id="6" name="Content Placeholder 2"/>
          <p:cNvSpPr txBox="1">
            <a:spLocks/>
          </p:cNvSpPr>
          <p:nvPr/>
        </p:nvSpPr>
        <p:spPr>
          <a:xfrm>
            <a:off x="179512" y="980728"/>
            <a:ext cx="3960440" cy="1152128"/>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rtl="0">
              <a:buFont typeface="Arial" panose="020B0604020202020204" pitchFamily="34" charset="0"/>
              <a:buNone/>
            </a:pPr>
            <a:r>
              <a:rPr lang="ca-ES" sz="1600" dirty="0" smtClean="0"/>
              <a:t>Distribució de puntuacions de la </a:t>
            </a:r>
            <a:r>
              <a:rPr lang="ca-ES" sz="1600" b="1" dirty="0" smtClean="0"/>
              <a:t>SLSS </a:t>
            </a:r>
            <a:r>
              <a:rPr lang="ca-ES" sz="1600" dirty="0" smtClean="0"/>
              <a:t>segons grup d’edat i gènere (mitjanes) </a:t>
            </a:r>
            <a:endParaRPr lang="ca-ES" sz="1600" dirty="0"/>
          </a:p>
        </p:txBody>
      </p:sp>
      <p:graphicFrame>
        <p:nvGraphicFramePr>
          <p:cNvPr id="9" name="Gràfic 4"/>
          <p:cNvGraphicFramePr>
            <a:graphicFrameLocks/>
          </p:cNvGraphicFramePr>
          <p:nvPr>
            <p:extLst>
              <p:ext uri="{D42A27DB-BD31-4B8C-83A1-F6EECF244321}">
                <p14:modId xmlns:p14="http://schemas.microsoft.com/office/powerpoint/2010/main" val="453139543"/>
              </p:ext>
            </p:extLst>
          </p:nvPr>
        </p:nvGraphicFramePr>
        <p:xfrm>
          <a:off x="233772" y="1556792"/>
          <a:ext cx="4320000" cy="20882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àfic 1"/>
          <p:cNvGraphicFramePr>
            <a:graphicFrameLocks/>
          </p:cNvGraphicFramePr>
          <p:nvPr>
            <p:extLst>
              <p:ext uri="{D42A27DB-BD31-4B8C-83A1-F6EECF244321}">
                <p14:modId xmlns:p14="http://schemas.microsoft.com/office/powerpoint/2010/main" val="1289690776"/>
              </p:ext>
            </p:extLst>
          </p:nvPr>
        </p:nvGraphicFramePr>
        <p:xfrm>
          <a:off x="4499992" y="1484784"/>
          <a:ext cx="4320000" cy="2088000"/>
        </p:xfrm>
        <a:graphic>
          <a:graphicData uri="http://schemas.openxmlformats.org/drawingml/2006/chart">
            <c:chart xmlns:c="http://schemas.openxmlformats.org/drawingml/2006/chart" xmlns:r="http://schemas.openxmlformats.org/officeDocument/2006/relationships" r:id="rId5"/>
          </a:graphicData>
        </a:graphic>
      </p:graphicFrame>
      <p:sp>
        <p:nvSpPr>
          <p:cNvPr id="11" name="Content Placeholder 2"/>
          <p:cNvSpPr txBox="1">
            <a:spLocks/>
          </p:cNvSpPr>
          <p:nvPr/>
        </p:nvSpPr>
        <p:spPr>
          <a:xfrm>
            <a:off x="2706463" y="3666252"/>
            <a:ext cx="4032448" cy="1152128"/>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rtl="0">
              <a:buNone/>
            </a:pPr>
            <a:r>
              <a:rPr lang="ca-ES" sz="1600" dirty="0" smtClean="0"/>
              <a:t>Distribució de puntuacions de la </a:t>
            </a:r>
            <a:r>
              <a:rPr lang="ca-ES" sz="1600" b="1" dirty="0" smtClean="0"/>
              <a:t>PWI-SC</a:t>
            </a:r>
            <a:r>
              <a:rPr lang="ca-ES" sz="1600" dirty="0" smtClean="0"/>
              <a:t> segons grup d’edat i gènere (mitjanes) </a:t>
            </a:r>
            <a:endParaRPr lang="ca-ES" sz="1600" dirty="0"/>
          </a:p>
        </p:txBody>
      </p:sp>
      <p:graphicFrame>
        <p:nvGraphicFramePr>
          <p:cNvPr id="12" name="Gràfic 3"/>
          <p:cNvGraphicFramePr>
            <a:graphicFrameLocks/>
          </p:cNvGraphicFramePr>
          <p:nvPr>
            <p:extLst>
              <p:ext uri="{D42A27DB-BD31-4B8C-83A1-F6EECF244321}">
                <p14:modId xmlns:p14="http://schemas.microsoft.com/office/powerpoint/2010/main" val="174747688"/>
              </p:ext>
            </p:extLst>
          </p:nvPr>
        </p:nvGraphicFramePr>
        <p:xfrm>
          <a:off x="2555776" y="4077304"/>
          <a:ext cx="5040000" cy="2088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586240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7"/>
            <a:ext cx="8229600" cy="576065"/>
          </a:xfrm>
          <a:solidFill>
            <a:srgbClr val="92D050"/>
          </a:solidFill>
        </p:spPr>
        <p:txBody>
          <a:bodyPr/>
          <a:lstStyle/>
          <a:p>
            <a:pPr rtl="0"/>
            <a:r>
              <a:rPr lang="ca-ES" sz="3200" b="1" dirty="0" smtClean="0">
                <a:solidFill>
                  <a:schemeClr val="accent3">
                    <a:lumMod val="50000"/>
                  </a:schemeClr>
                </a:solidFill>
                <a:latin typeface="Comic Sans MS" panose="030F0702030302020204" pitchFamily="66" charset="0"/>
                <a:cs typeface="Aharoni" panose="02010803020104030203" pitchFamily="2" charset="-79"/>
              </a:rPr>
              <a:t>Afectes nuclears</a:t>
            </a:r>
            <a:endParaRPr lang="ca-ES" sz="3200" b="1" dirty="0">
              <a:solidFill>
                <a:schemeClr val="accent3">
                  <a:lumMod val="50000"/>
                </a:schemeClr>
              </a:solidFill>
              <a:latin typeface="Comic Sans MS" panose="030F0702030302020204" pitchFamily="66" charset="0"/>
              <a:cs typeface="Aharoni" panose="02010803020104030203" pitchFamily="2" charset="-79"/>
            </a:endParaRPr>
          </a:p>
        </p:txBody>
      </p:sp>
      <p:sp>
        <p:nvSpPr>
          <p:cNvPr id="3" name="Content Placeholder 2"/>
          <p:cNvSpPr>
            <a:spLocks noGrp="1"/>
          </p:cNvSpPr>
          <p:nvPr>
            <p:ph idx="1"/>
          </p:nvPr>
        </p:nvSpPr>
        <p:spPr>
          <a:xfrm>
            <a:off x="467544" y="908720"/>
            <a:ext cx="8064896" cy="792088"/>
          </a:xfrm>
        </p:spPr>
        <p:txBody>
          <a:bodyPr>
            <a:noAutofit/>
          </a:bodyPr>
          <a:lstStyle/>
          <a:p>
            <a:pPr marL="0" indent="0" rtl="0">
              <a:buNone/>
            </a:pPr>
            <a:r>
              <a:rPr lang="ca-ES" sz="2400" dirty="0" smtClean="0"/>
              <a:t>Diferències en les puntuacions en afectes nuclears segons grup d’edat i gènere (mitjanes)</a:t>
            </a:r>
            <a:endParaRPr lang="ca-ES" sz="2400" dirty="0"/>
          </a:p>
        </p:txBody>
      </p:sp>
      <p:pic>
        <p:nvPicPr>
          <p:cNvPr id="4" name="Bild 3"/>
          <p:cNvPicPr>
            <a:picLocks noChangeAspect="1" noChangeArrowheads="1"/>
          </p:cNvPicPr>
          <p:nvPr/>
        </p:nvPicPr>
        <p:blipFill>
          <a:blip r:embed="rId2" cstate="print"/>
          <a:srcRect/>
          <a:stretch>
            <a:fillRect/>
          </a:stretch>
        </p:blipFill>
        <p:spPr bwMode="auto">
          <a:xfrm>
            <a:off x="72008" y="6165304"/>
            <a:ext cx="4283968" cy="692696"/>
          </a:xfrm>
          <a:prstGeom prst="rect">
            <a:avLst/>
          </a:prstGeom>
          <a:noFill/>
          <a:ln w="9525">
            <a:noFill/>
            <a:miter lim="800000"/>
            <a:headEnd/>
            <a:tailEnd/>
          </a:ln>
        </p:spPr>
      </p:pic>
      <p:pic>
        <p:nvPicPr>
          <p:cNvPr id="5" name="Picture 4" descr="C:\Users\tamar\Documents\children's well being\Jacobs\JF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165304"/>
            <a:ext cx="1763688" cy="692696"/>
          </a:xfrm>
          <a:prstGeom prst="rect">
            <a:avLst/>
          </a:prstGeom>
          <a:noFill/>
          <a:ln>
            <a:noFill/>
          </a:ln>
        </p:spPr>
      </p:pic>
      <p:graphicFrame>
        <p:nvGraphicFramePr>
          <p:cNvPr id="6" name="Gràfic 20"/>
          <p:cNvGraphicFramePr/>
          <p:nvPr>
            <p:extLst>
              <p:ext uri="{D42A27DB-BD31-4B8C-83A1-F6EECF244321}">
                <p14:modId xmlns:p14="http://schemas.microsoft.com/office/powerpoint/2010/main" val="3414352018"/>
              </p:ext>
            </p:extLst>
          </p:nvPr>
        </p:nvGraphicFramePr>
        <p:xfrm>
          <a:off x="145722" y="2060848"/>
          <a:ext cx="8892480" cy="3960440"/>
        </p:xfrm>
        <a:graphic>
          <a:graphicData uri="http://schemas.openxmlformats.org/drawingml/2006/chart">
            <c:chart xmlns:c="http://schemas.openxmlformats.org/drawingml/2006/chart" xmlns:r="http://schemas.openxmlformats.org/officeDocument/2006/relationships" r:id="rId4"/>
          </a:graphicData>
        </a:graphic>
      </p:graphicFrame>
      <p:sp>
        <p:nvSpPr>
          <p:cNvPr id="7" name="6 CuadroTexto"/>
          <p:cNvSpPr txBox="1"/>
          <p:nvPr/>
        </p:nvSpPr>
        <p:spPr>
          <a:xfrm>
            <a:off x="7740352" y="3212976"/>
            <a:ext cx="1237565" cy="1277273"/>
          </a:xfrm>
          <a:prstGeom prst="rect">
            <a:avLst/>
          </a:prstGeom>
          <a:solidFill>
            <a:schemeClr val="bg1"/>
          </a:solidFill>
        </p:spPr>
        <p:txBody>
          <a:bodyPr wrap="square" rtlCol="0">
            <a:spAutoFit/>
          </a:bodyPr>
          <a:lstStyle/>
          <a:p>
            <a:pPr algn="l"/>
            <a:r>
              <a:rPr lang="ca-ES" sz="1100" dirty="0" smtClean="0"/>
              <a:t>5è EP Nois</a:t>
            </a:r>
          </a:p>
          <a:p>
            <a:pPr algn="l"/>
            <a:endParaRPr lang="ca-ES" sz="1100" dirty="0" smtClean="0"/>
          </a:p>
          <a:p>
            <a:pPr algn="l"/>
            <a:r>
              <a:rPr lang="ca-ES" sz="1100" dirty="0" smtClean="0"/>
              <a:t>5è EP Noies</a:t>
            </a:r>
          </a:p>
          <a:p>
            <a:pPr algn="l"/>
            <a:endParaRPr lang="ca-ES" sz="1100" dirty="0" smtClean="0"/>
          </a:p>
          <a:p>
            <a:pPr algn="l"/>
            <a:r>
              <a:rPr lang="ca-ES" sz="1100" dirty="0" smtClean="0"/>
              <a:t>1r ESO Nois</a:t>
            </a:r>
          </a:p>
          <a:p>
            <a:pPr algn="l"/>
            <a:endParaRPr lang="ca-ES" sz="1100" dirty="0" smtClean="0"/>
          </a:p>
          <a:p>
            <a:pPr algn="l"/>
            <a:r>
              <a:rPr lang="ca-ES" sz="1100" dirty="0" smtClean="0"/>
              <a:t>1r ESO Noies</a:t>
            </a:r>
            <a:endParaRPr lang="ca-ES" sz="1100" dirty="0"/>
          </a:p>
        </p:txBody>
      </p:sp>
    </p:spTree>
    <p:extLst>
      <p:ext uri="{BB962C8B-B14F-4D97-AF65-F5344CB8AC3E}">
        <p14:creationId xmlns:p14="http://schemas.microsoft.com/office/powerpoint/2010/main" val="38393287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352928" cy="998984"/>
          </a:xfrm>
          <a:solidFill>
            <a:srgbClr val="92D050"/>
          </a:solidFill>
        </p:spPr>
        <p:txBody>
          <a:bodyPr>
            <a:noAutofit/>
          </a:bodyPr>
          <a:lstStyle/>
          <a:p>
            <a:pPr rtl="0"/>
            <a:r>
              <a:rPr lang="ca-ES" sz="3200" b="1" dirty="0" err="1" smtClean="0">
                <a:solidFill>
                  <a:schemeClr val="accent3">
                    <a:lumMod val="50000"/>
                  </a:schemeClr>
                </a:solidFill>
                <a:latin typeface="Comic Sans MS" panose="030F0702030302020204" pitchFamily="66" charset="0"/>
                <a:cs typeface="Aharoni" panose="02010803020104030203" pitchFamily="2" charset="-79"/>
              </a:rPr>
              <a:t>Sub</a:t>
            </a:r>
            <a:r>
              <a:rPr lang="ca-ES" sz="3200" b="1" dirty="0" smtClean="0">
                <a:solidFill>
                  <a:schemeClr val="accent3">
                    <a:lumMod val="50000"/>
                  </a:schemeClr>
                </a:solidFill>
                <a:latin typeface="Comic Sans MS" panose="030F0702030302020204" pitchFamily="66" charset="0"/>
                <a:cs typeface="Aharoni" panose="02010803020104030203" pitchFamily="2" charset="-79"/>
              </a:rPr>
              <a:t>-escales de l’Índex </a:t>
            </a:r>
            <a:r>
              <a:rPr lang="ca-ES" sz="3200" b="1" dirty="0">
                <a:solidFill>
                  <a:schemeClr val="accent3">
                    <a:lumMod val="50000"/>
                  </a:schemeClr>
                </a:solidFill>
                <a:latin typeface="Comic Sans MS" panose="030F0702030302020204" pitchFamily="66" charset="0"/>
                <a:cs typeface="Aharoni" panose="02010803020104030203" pitchFamily="2" charset="-79"/>
              </a:rPr>
              <a:t>General de Satisfacció per </a:t>
            </a:r>
            <a:r>
              <a:rPr lang="ca-ES" sz="3200" b="1" dirty="0" smtClean="0">
                <a:solidFill>
                  <a:schemeClr val="accent3">
                    <a:lumMod val="50000"/>
                  </a:schemeClr>
                </a:solidFill>
                <a:latin typeface="Comic Sans MS" panose="030F0702030302020204" pitchFamily="66" charset="0"/>
                <a:cs typeface="Aharoni" panose="02010803020104030203" pitchFamily="2" charset="-79"/>
              </a:rPr>
              <a:t>àmbits</a:t>
            </a:r>
            <a:endParaRPr lang="ca-ES" sz="3200" b="1" dirty="0">
              <a:solidFill>
                <a:schemeClr val="accent3">
                  <a:lumMod val="50000"/>
                </a:schemeClr>
              </a:solidFill>
              <a:latin typeface="Comic Sans MS" panose="030F0702030302020204" pitchFamily="66" charset="0"/>
              <a:cs typeface="Aharoni" panose="02010803020104030203" pitchFamily="2" charset="-79"/>
            </a:endParaRPr>
          </a:p>
        </p:txBody>
      </p:sp>
      <p:sp>
        <p:nvSpPr>
          <p:cNvPr id="3" name="Content Placeholder 2"/>
          <p:cNvSpPr>
            <a:spLocks noGrp="1"/>
          </p:cNvSpPr>
          <p:nvPr>
            <p:ph idx="1"/>
          </p:nvPr>
        </p:nvSpPr>
        <p:spPr>
          <a:xfrm>
            <a:off x="539552" y="1268760"/>
            <a:ext cx="7956884" cy="792088"/>
          </a:xfrm>
        </p:spPr>
        <p:txBody>
          <a:bodyPr>
            <a:noAutofit/>
          </a:bodyPr>
          <a:lstStyle/>
          <a:p>
            <a:pPr marL="0" indent="0" rtl="0">
              <a:buNone/>
            </a:pPr>
            <a:r>
              <a:rPr lang="ca-ES" sz="2400" dirty="0" smtClean="0"/>
              <a:t>Puntuacions en les </a:t>
            </a:r>
            <a:r>
              <a:rPr lang="ca-ES" sz="2400" dirty="0" err="1" smtClean="0"/>
              <a:t>sub</a:t>
            </a:r>
            <a:r>
              <a:rPr lang="ca-ES" sz="2400" dirty="0" smtClean="0"/>
              <a:t>-escales GDSI segons grup d’edat i gènere (mitjanes) </a:t>
            </a:r>
            <a:endParaRPr lang="ca-ES" sz="2400" dirty="0"/>
          </a:p>
        </p:txBody>
      </p:sp>
      <p:pic>
        <p:nvPicPr>
          <p:cNvPr id="4" name="Bild 3"/>
          <p:cNvPicPr>
            <a:picLocks noChangeAspect="1" noChangeArrowheads="1"/>
          </p:cNvPicPr>
          <p:nvPr/>
        </p:nvPicPr>
        <p:blipFill>
          <a:blip r:embed="rId2" cstate="print"/>
          <a:srcRect/>
          <a:stretch>
            <a:fillRect/>
          </a:stretch>
        </p:blipFill>
        <p:spPr bwMode="auto">
          <a:xfrm>
            <a:off x="72008" y="6165304"/>
            <a:ext cx="4283968" cy="692696"/>
          </a:xfrm>
          <a:prstGeom prst="rect">
            <a:avLst/>
          </a:prstGeom>
          <a:noFill/>
          <a:ln w="9525">
            <a:noFill/>
            <a:miter lim="800000"/>
            <a:headEnd/>
            <a:tailEnd/>
          </a:ln>
        </p:spPr>
      </p:pic>
      <p:pic>
        <p:nvPicPr>
          <p:cNvPr id="5" name="Picture 4" descr="C:\Users\tamar\Documents\children's well being\Jacobs\JF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165304"/>
            <a:ext cx="1763688" cy="692696"/>
          </a:xfrm>
          <a:prstGeom prst="rect">
            <a:avLst/>
          </a:prstGeom>
          <a:noFill/>
          <a:ln>
            <a:noFill/>
          </a:ln>
        </p:spPr>
      </p:pic>
      <p:graphicFrame>
        <p:nvGraphicFramePr>
          <p:cNvPr id="6" name="5 Gráfico"/>
          <p:cNvGraphicFramePr/>
          <p:nvPr>
            <p:extLst>
              <p:ext uri="{D42A27DB-BD31-4B8C-83A1-F6EECF244321}">
                <p14:modId xmlns:p14="http://schemas.microsoft.com/office/powerpoint/2010/main" val="3807760091"/>
              </p:ext>
            </p:extLst>
          </p:nvPr>
        </p:nvGraphicFramePr>
        <p:xfrm>
          <a:off x="72008" y="2132856"/>
          <a:ext cx="8999984" cy="3672408"/>
        </p:xfrm>
        <a:graphic>
          <a:graphicData uri="http://schemas.openxmlformats.org/drawingml/2006/chart">
            <c:chart xmlns:c="http://schemas.openxmlformats.org/drawingml/2006/chart" xmlns:r="http://schemas.openxmlformats.org/officeDocument/2006/relationships" r:id="rId4"/>
          </a:graphicData>
        </a:graphic>
      </p:graphicFrame>
      <p:sp>
        <p:nvSpPr>
          <p:cNvPr id="7" name="6 CuadroTexto"/>
          <p:cNvSpPr txBox="1"/>
          <p:nvPr/>
        </p:nvSpPr>
        <p:spPr>
          <a:xfrm>
            <a:off x="7740352" y="2914779"/>
            <a:ext cx="1237565" cy="1954381"/>
          </a:xfrm>
          <a:prstGeom prst="rect">
            <a:avLst/>
          </a:prstGeom>
          <a:solidFill>
            <a:schemeClr val="bg1"/>
          </a:solidFill>
        </p:spPr>
        <p:txBody>
          <a:bodyPr wrap="square" rtlCol="0">
            <a:spAutoFit/>
          </a:bodyPr>
          <a:lstStyle/>
          <a:p>
            <a:pPr algn="l"/>
            <a:r>
              <a:rPr lang="ca-ES" sz="1100" dirty="0" smtClean="0"/>
              <a:t>3r EP Nois</a:t>
            </a:r>
          </a:p>
          <a:p>
            <a:pPr algn="l"/>
            <a:endParaRPr lang="ca-ES" sz="1100" dirty="0"/>
          </a:p>
          <a:p>
            <a:pPr algn="l"/>
            <a:r>
              <a:rPr lang="ca-ES" sz="1100" dirty="0" smtClean="0"/>
              <a:t>3r EP Noies</a:t>
            </a:r>
          </a:p>
          <a:p>
            <a:pPr algn="l"/>
            <a:endParaRPr lang="ca-ES" sz="1100" dirty="0" smtClean="0"/>
          </a:p>
          <a:p>
            <a:pPr algn="l"/>
            <a:r>
              <a:rPr lang="ca-ES" sz="1100" dirty="0" smtClean="0"/>
              <a:t>5è EP Nois</a:t>
            </a:r>
          </a:p>
          <a:p>
            <a:pPr algn="l"/>
            <a:endParaRPr lang="ca-ES" sz="1100" dirty="0" smtClean="0"/>
          </a:p>
          <a:p>
            <a:pPr algn="l"/>
            <a:r>
              <a:rPr lang="ca-ES" sz="1100" dirty="0" smtClean="0"/>
              <a:t>5è EP Noies</a:t>
            </a:r>
          </a:p>
          <a:p>
            <a:pPr algn="l"/>
            <a:endParaRPr lang="ca-ES" sz="1100" dirty="0" smtClean="0"/>
          </a:p>
          <a:p>
            <a:pPr algn="l"/>
            <a:r>
              <a:rPr lang="ca-ES" sz="1100" dirty="0" smtClean="0"/>
              <a:t>1r ESO Nois</a:t>
            </a:r>
          </a:p>
          <a:p>
            <a:pPr algn="l"/>
            <a:endParaRPr lang="ca-ES" sz="1100" dirty="0" smtClean="0"/>
          </a:p>
          <a:p>
            <a:pPr algn="l"/>
            <a:r>
              <a:rPr lang="ca-ES" sz="1100" dirty="0" smtClean="0"/>
              <a:t>1r ESO Noies</a:t>
            </a:r>
            <a:endParaRPr lang="ca-ES" sz="1100" dirty="0"/>
          </a:p>
        </p:txBody>
      </p:sp>
      <p:sp>
        <p:nvSpPr>
          <p:cNvPr id="8" name="1 CuadroTexto"/>
          <p:cNvSpPr txBox="1"/>
          <p:nvPr/>
        </p:nvSpPr>
        <p:spPr>
          <a:xfrm>
            <a:off x="668506" y="5661248"/>
            <a:ext cx="6840760"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ca-ES" sz="1100" noProof="0" dirty="0" smtClean="0"/>
              <a:t>Casa                     Coses              Relacions       Zona on viuen        Salut                 Temps                 Escola              Personal</a:t>
            </a:r>
            <a:endParaRPr lang="ca-ES" sz="1100" noProof="0" dirty="0"/>
          </a:p>
        </p:txBody>
      </p:sp>
    </p:spTree>
    <p:extLst>
      <p:ext uri="{BB962C8B-B14F-4D97-AF65-F5344CB8AC3E}">
        <p14:creationId xmlns:p14="http://schemas.microsoft.com/office/powerpoint/2010/main" val="36700533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157592" cy="576064"/>
          </a:xfrm>
          <a:solidFill>
            <a:srgbClr val="92D050"/>
          </a:solidFill>
        </p:spPr>
        <p:txBody>
          <a:bodyPr/>
          <a:lstStyle/>
          <a:p>
            <a:pPr rtl="0"/>
            <a:r>
              <a:rPr lang="ca-ES" sz="3200" b="1" dirty="0" smtClean="0">
                <a:solidFill>
                  <a:schemeClr val="accent3">
                    <a:lumMod val="50000"/>
                  </a:schemeClr>
                </a:solidFill>
                <a:latin typeface="Comic Sans MS" panose="030F0702030302020204" pitchFamily="66" charset="0"/>
                <a:cs typeface="Aharoni" panose="02010803020104030203" pitchFamily="2" charset="-79"/>
              </a:rPr>
              <a:t>Alguns resultats a Catalunya (I)</a:t>
            </a:r>
            <a:endParaRPr lang="ca-ES" sz="3200" b="1" dirty="0">
              <a:solidFill>
                <a:schemeClr val="accent3">
                  <a:lumMod val="50000"/>
                </a:schemeClr>
              </a:solidFill>
              <a:latin typeface="Comic Sans MS" panose="030F0702030302020204" pitchFamily="66" charset="0"/>
              <a:cs typeface="Aharoni" panose="02010803020104030203" pitchFamily="2" charset="-79"/>
            </a:endParaRPr>
          </a:p>
        </p:txBody>
      </p:sp>
      <p:sp>
        <p:nvSpPr>
          <p:cNvPr id="3" name="Content Placeholder 2"/>
          <p:cNvSpPr>
            <a:spLocks noGrp="1"/>
          </p:cNvSpPr>
          <p:nvPr>
            <p:ph idx="1"/>
          </p:nvPr>
        </p:nvSpPr>
        <p:spPr>
          <a:xfrm>
            <a:off x="287524" y="980728"/>
            <a:ext cx="8136904" cy="5112567"/>
          </a:xfrm>
        </p:spPr>
        <p:txBody>
          <a:bodyPr vert="horz" lIns="91440" tIns="45720" rIns="91440" bIns="45720" rtlCol="1">
            <a:noAutofit/>
          </a:bodyPr>
          <a:lstStyle/>
          <a:p>
            <a:pPr rtl="0">
              <a:buClr>
                <a:schemeClr val="accent3">
                  <a:lumMod val="50000"/>
                </a:schemeClr>
              </a:buClr>
            </a:pPr>
            <a:r>
              <a:rPr lang="ca-ES" sz="2100" dirty="0" smtClean="0">
                <a:latin typeface="Comic Sans MS" panose="030F0702030302020204" pitchFamily="66" charset="0"/>
              </a:rPr>
              <a:t>Les satisfaccions tendeixen a disminuir amb l’edat, però sobretot de 10 a 12 anys.</a:t>
            </a:r>
          </a:p>
          <a:p>
            <a:pPr rtl="0">
              <a:buClr>
                <a:schemeClr val="accent3">
                  <a:lumMod val="50000"/>
                </a:schemeClr>
              </a:buClr>
            </a:pPr>
            <a:r>
              <a:rPr lang="ca-ES" sz="2100" dirty="0" smtClean="0">
                <a:latin typeface="Comic Sans MS" panose="030F0702030302020204" pitchFamily="66" charset="0"/>
              </a:rPr>
              <a:t>La satisfacció amb l’escola disminueix notablement, però més entre els nois que entre les noies, i menys entre els immigrants estrangers i a les escoles públiques.</a:t>
            </a:r>
          </a:p>
          <a:p>
            <a:pPr rtl="0">
              <a:buClr>
                <a:schemeClr val="accent3">
                  <a:lumMod val="50000"/>
                </a:schemeClr>
              </a:buClr>
            </a:pPr>
            <a:r>
              <a:rPr lang="ca-ES" sz="2100" dirty="0" smtClean="0">
                <a:latin typeface="Comic Sans MS" panose="030F0702030302020204" pitchFamily="66" charset="0"/>
              </a:rPr>
              <a:t>El benestar subjectiu més alt als 8 anys es dona entre els que estan en entorns rurals, mentre que als 10 i 12 anys, en semi-urbans.</a:t>
            </a:r>
          </a:p>
          <a:p>
            <a:pPr rtl="0">
              <a:buClr>
                <a:schemeClr val="accent3">
                  <a:lumMod val="50000"/>
                </a:schemeClr>
              </a:buClr>
            </a:pPr>
            <a:r>
              <a:rPr lang="ca-ES" sz="2100" dirty="0" smtClean="0">
                <a:latin typeface="Comic Sans MS" panose="030F0702030302020204" pitchFamily="66" charset="0"/>
              </a:rPr>
              <a:t>Els nens i nenes de famílies amb menor capacitat adquisitiva (menys pertinences a casa) presenten clarament menor satisfacció amb tots els aspectes relacionats amb l’escola, i, particularment, amb les notes.</a:t>
            </a:r>
          </a:p>
          <a:p>
            <a:pPr>
              <a:buClr>
                <a:schemeClr val="accent3">
                  <a:lumMod val="50000"/>
                </a:schemeClr>
              </a:buClr>
            </a:pPr>
            <a:r>
              <a:rPr lang="ca-ES" sz="2100" dirty="0">
                <a:latin typeface="Comic Sans MS" panose="030F0702030302020204" pitchFamily="66" charset="0"/>
              </a:rPr>
              <a:t>Els nens i nenes nascuts a Catalunya mostren nivells clarament més elevats de satisfacció que els nascuts fora d’Espanya. </a:t>
            </a:r>
            <a:endParaRPr lang="ca-ES" sz="2100" dirty="0" smtClean="0">
              <a:latin typeface="Comic Sans MS" panose="030F0702030302020204" pitchFamily="66" charset="0"/>
            </a:endParaRPr>
          </a:p>
          <a:p>
            <a:pPr rtl="0"/>
            <a:endParaRPr lang="ca-ES" sz="2100" dirty="0"/>
          </a:p>
        </p:txBody>
      </p:sp>
      <p:pic>
        <p:nvPicPr>
          <p:cNvPr id="4" name="Bild 3"/>
          <p:cNvPicPr>
            <a:picLocks noChangeAspect="1" noChangeArrowheads="1"/>
          </p:cNvPicPr>
          <p:nvPr/>
        </p:nvPicPr>
        <p:blipFill>
          <a:blip r:embed="rId2" cstate="print"/>
          <a:srcRect/>
          <a:stretch>
            <a:fillRect/>
          </a:stretch>
        </p:blipFill>
        <p:spPr bwMode="auto">
          <a:xfrm>
            <a:off x="72008" y="6165304"/>
            <a:ext cx="4283968" cy="692696"/>
          </a:xfrm>
          <a:prstGeom prst="rect">
            <a:avLst/>
          </a:prstGeom>
          <a:noFill/>
          <a:ln w="9525">
            <a:noFill/>
            <a:miter lim="800000"/>
            <a:headEnd/>
            <a:tailEnd/>
          </a:ln>
        </p:spPr>
      </p:pic>
      <p:pic>
        <p:nvPicPr>
          <p:cNvPr id="5" name="Picture 4" descr="C:\Users\tamar\Documents\children's well being\Jacobs\JF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165304"/>
            <a:ext cx="1763688" cy="692696"/>
          </a:xfrm>
          <a:prstGeom prst="rect">
            <a:avLst/>
          </a:prstGeom>
          <a:noFill/>
          <a:ln>
            <a:noFill/>
          </a:ln>
        </p:spPr>
      </p:pic>
    </p:spTree>
    <p:extLst>
      <p:ext uri="{BB962C8B-B14F-4D97-AF65-F5344CB8AC3E}">
        <p14:creationId xmlns:p14="http://schemas.microsoft.com/office/powerpoint/2010/main" val="23091877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08912" cy="504056"/>
          </a:xfrm>
          <a:solidFill>
            <a:srgbClr val="92D050"/>
          </a:solidFill>
        </p:spPr>
        <p:txBody>
          <a:bodyPr/>
          <a:lstStyle/>
          <a:p>
            <a:pPr rtl="0"/>
            <a:r>
              <a:rPr lang="ca-ES" sz="3200" b="1" dirty="0" smtClean="0">
                <a:solidFill>
                  <a:schemeClr val="accent3">
                    <a:lumMod val="50000"/>
                  </a:schemeClr>
                </a:solidFill>
                <a:latin typeface="Comic Sans MS" panose="030F0702030302020204" pitchFamily="66" charset="0"/>
                <a:cs typeface="Aharoni" panose="02010803020104030203" pitchFamily="2" charset="-79"/>
              </a:rPr>
              <a:t>Alguns resultats a Catalunya (II)</a:t>
            </a:r>
            <a:endParaRPr lang="ca-ES" sz="3200" b="1" dirty="0">
              <a:solidFill>
                <a:schemeClr val="accent3">
                  <a:lumMod val="50000"/>
                </a:schemeClr>
              </a:solidFill>
              <a:latin typeface="Comic Sans MS" panose="030F0702030302020204" pitchFamily="66" charset="0"/>
              <a:cs typeface="Aharoni" panose="02010803020104030203" pitchFamily="2" charset="-79"/>
            </a:endParaRPr>
          </a:p>
        </p:txBody>
      </p:sp>
      <p:sp>
        <p:nvSpPr>
          <p:cNvPr id="3" name="Content Placeholder 2"/>
          <p:cNvSpPr>
            <a:spLocks noGrp="1"/>
          </p:cNvSpPr>
          <p:nvPr>
            <p:ph idx="1"/>
          </p:nvPr>
        </p:nvSpPr>
        <p:spPr>
          <a:xfrm>
            <a:off x="251520" y="1052736"/>
            <a:ext cx="8136904" cy="5112567"/>
          </a:xfrm>
        </p:spPr>
        <p:txBody>
          <a:bodyPr vert="horz" lIns="91440" tIns="45720" rIns="91440" bIns="45720" rtlCol="1">
            <a:noAutofit/>
          </a:bodyPr>
          <a:lstStyle/>
          <a:p>
            <a:pPr indent="-342900" rtl="0">
              <a:buClr>
                <a:schemeClr val="accent3">
                  <a:lumMod val="50000"/>
                </a:schemeClr>
              </a:buClr>
            </a:pPr>
            <a:r>
              <a:rPr lang="ca-ES" sz="1800" dirty="0" smtClean="0">
                <a:latin typeface="Comic Sans MS" panose="030F0702030302020204" pitchFamily="66" charset="0"/>
              </a:rPr>
              <a:t>Com a mitjana, els nostres nens i nenes </a:t>
            </a:r>
            <a:r>
              <a:rPr lang="ca-ES" sz="1800" b="1" dirty="0" smtClean="0">
                <a:latin typeface="Comic Sans MS" panose="030F0702030302020204" pitchFamily="66" charset="0"/>
              </a:rPr>
              <a:t>puntuen molt alt en benestar subjectiu (més que els adults)</a:t>
            </a:r>
            <a:r>
              <a:rPr lang="ca-ES" sz="1800" dirty="0" smtClean="0">
                <a:latin typeface="Comic Sans MS" panose="030F0702030302020204" pitchFamily="66" charset="0"/>
              </a:rPr>
              <a:t>. PERÒ alguns subconjunts criden molt l’atenció, coincidint amb +baixes puntuacions en benestar subjectiu:</a:t>
            </a:r>
          </a:p>
          <a:p>
            <a:pPr marL="639763" lvl="1" indent="-374650">
              <a:buClr>
                <a:schemeClr val="accent3">
                  <a:lumMod val="50000"/>
                </a:schemeClr>
              </a:buClr>
              <a:buFont typeface="Wingdings" panose="05000000000000000000" pitchFamily="2" charset="2"/>
              <a:buChar char="Ø"/>
            </a:pPr>
            <a:r>
              <a:rPr lang="ca-ES" sz="1800" dirty="0" smtClean="0">
                <a:latin typeface="Comic Sans MS" panose="030F0702030302020204" pitchFamily="66" charset="0"/>
              </a:rPr>
              <a:t>Un 1,9% no se senten segurs a casa</a:t>
            </a:r>
            <a:endParaRPr lang="ca-ES" sz="1800" dirty="0">
              <a:latin typeface="Comic Sans MS" panose="030F0702030302020204" pitchFamily="66" charset="0"/>
            </a:endParaRPr>
          </a:p>
          <a:p>
            <a:pPr marL="639763" lvl="1" indent="-374650">
              <a:buClr>
                <a:schemeClr val="accent3">
                  <a:lumMod val="50000"/>
                </a:schemeClr>
              </a:buClr>
              <a:buFont typeface="Wingdings" panose="05000000000000000000" pitchFamily="2" charset="2"/>
              <a:buChar char="Ø"/>
            </a:pPr>
            <a:r>
              <a:rPr lang="ca-ES" sz="1800" dirty="0" smtClean="0">
                <a:latin typeface="Comic Sans MS" panose="030F0702030302020204" pitchFamily="66" charset="0"/>
              </a:rPr>
              <a:t>Un 6,3% no se senten segurs a l’escola</a:t>
            </a:r>
          </a:p>
          <a:p>
            <a:pPr marL="639763" lvl="1" indent="-374650">
              <a:buClr>
                <a:schemeClr val="accent3">
                  <a:lumMod val="50000"/>
                </a:schemeClr>
              </a:buClr>
              <a:buFont typeface="Wingdings" panose="05000000000000000000" pitchFamily="2" charset="2"/>
              <a:buChar char="Ø"/>
            </a:pPr>
            <a:r>
              <a:rPr lang="ca-ES" sz="1800" dirty="0" smtClean="0">
                <a:latin typeface="Comic Sans MS" panose="030F0702030302020204" pitchFamily="66" charset="0"/>
              </a:rPr>
              <a:t>Un 9,6% no se senten segurs quan caminen pel barri o zona on viuen</a:t>
            </a:r>
          </a:p>
          <a:p>
            <a:pPr marL="639763" lvl="1" indent="-374650">
              <a:buClr>
                <a:schemeClr val="accent3">
                  <a:lumMod val="50000"/>
                </a:schemeClr>
              </a:buClr>
              <a:buFont typeface="Wingdings" panose="05000000000000000000" pitchFamily="2" charset="2"/>
              <a:buChar char="Ø"/>
            </a:pPr>
            <a:r>
              <a:rPr lang="ca-ES" sz="1800" dirty="0" smtClean="0">
                <a:latin typeface="Comic Sans MS" panose="030F0702030302020204" pitchFamily="66" charset="0"/>
              </a:rPr>
              <a:t>Un 8,7% informen que pateixen </a:t>
            </a:r>
            <a:r>
              <a:rPr lang="ca-ES" sz="1800" i="1" dirty="0" err="1" smtClean="0">
                <a:latin typeface="Comic Sans MS" panose="030F0702030302020204" pitchFamily="66" charset="0"/>
              </a:rPr>
              <a:t>bulling</a:t>
            </a:r>
            <a:r>
              <a:rPr lang="ca-ES" sz="1800" dirty="0" smtClean="0">
                <a:latin typeface="Comic Sans MS" panose="030F0702030302020204" pitchFamily="66" charset="0"/>
              </a:rPr>
              <a:t> emocional (disminueix amb l’edat)</a:t>
            </a:r>
          </a:p>
          <a:p>
            <a:pPr marL="639763" lvl="1" indent="-374650">
              <a:buClr>
                <a:schemeClr val="accent3">
                  <a:lumMod val="50000"/>
                </a:schemeClr>
              </a:buClr>
              <a:buFont typeface="Wingdings" panose="05000000000000000000" pitchFamily="2" charset="2"/>
              <a:buChar char="Ø"/>
            </a:pPr>
            <a:r>
              <a:rPr lang="ca-ES" sz="1800" dirty="0" smtClean="0">
                <a:latin typeface="Comic Sans MS" panose="030F0702030302020204" pitchFamily="66" charset="0"/>
              </a:rPr>
              <a:t>Un 13% informen que pateixen </a:t>
            </a:r>
            <a:r>
              <a:rPr lang="ca-ES" sz="1800" i="1" dirty="0" err="1" smtClean="0">
                <a:latin typeface="Comic Sans MS" panose="030F0702030302020204" pitchFamily="66" charset="0"/>
              </a:rPr>
              <a:t>bulling</a:t>
            </a:r>
            <a:r>
              <a:rPr lang="ca-ES" sz="1800" dirty="0" smtClean="0">
                <a:latin typeface="Comic Sans MS" panose="030F0702030302020204" pitchFamily="66" charset="0"/>
              </a:rPr>
              <a:t> físic (disminueix amb l’edat)</a:t>
            </a:r>
          </a:p>
          <a:p>
            <a:pPr marL="639763" lvl="1" indent="-374650">
              <a:buClr>
                <a:schemeClr val="accent3">
                  <a:lumMod val="50000"/>
                </a:schemeClr>
              </a:buClr>
              <a:buFont typeface="Wingdings" panose="05000000000000000000" pitchFamily="2" charset="2"/>
              <a:buChar char="Ø"/>
            </a:pPr>
            <a:r>
              <a:rPr lang="ca-ES" sz="1800" dirty="0" smtClean="0">
                <a:latin typeface="Comic Sans MS" panose="030F0702030302020204" pitchFamily="66" charset="0"/>
              </a:rPr>
              <a:t>Un </a:t>
            </a:r>
            <a:r>
              <a:rPr lang="ca-ES" sz="1800" dirty="0">
                <a:latin typeface="Comic Sans MS" panose="030F0702030302020204" pitchFamily="66" charset="0"/>
              </a:rPr>
              <a:t>1,8% no </a:t>
            </a:r>
            <a:r>
              <a:rPr lang="ca-ES" sz="1800" dirty="0" smtClean="0">
                <a:latin typeface="Comic Sans MS" panose="030F0702030302020204" pitchFamily="66" charset="0"/>
              </a:rPr>
              <a:t>estan </a:t>
            </a:r>
            <a:r>
              <a:rPr lang="ca-ES" sz="1800" dirty="0">
                <a:latin typeface="Comic Sans MS" panose="030F0702030302020204" pitchFamily="66" charset="0"/>
              </a:rPr>
              <a:t>gens d’acord amb què el seus amics els tracten </a:t>
            </a:r>
            <a:r>
              <a:rPr lang="ca-ES" sz="1800" dirty="0" smtClean="0">
                <a:latin typeface="Comic Sans MS" panose="030F0702030302020204" pitchFamily="66" charset="0"/>
              </a:rPr>
              <a:t>bé</a:t>
            </a:r>
          </a:p>
          <a:p>
            <a:pPr marL="639763" lvl="1" indent="-374650">
              <a:buClr>
                <a:schemeClr val="accent3">
                  <a:lumMod val="50000"/>
                </a:schemeClr>
              </a:buClr>
              <a:buFont typeface="Wingdings" panose="05000000000000000000" pitchFamily="2" charset="2"/>
              <a:buChar char="Ø"/>
            </a:pPr>
            <a:r>
              <a:rPr lang="ca-ES" sz="1800" dirty="0" smtClean="0">
                <a:latin typeface="Comic Sans MS" panose="030F0702030302020204" pitchFamily="66" charset="0"/>
              </a:rPr>
              <a:t>Un 21,3% manifesta que els agrada gens (9,7%) o molt poc anar a l’escola o institut</a:t>
            </a:r>
          </a:p>
          <a:p>
            <a:pPr marL="639763" lvl="1" indent="-374650">
              <a:buClr>
                <a:schemeClr val="accent3">
                  <a:lumMod val="50000"/>
                </a:schemeClr>
              </a:buClr>
              <a:buFont typeface="Wingdings" panose="05000000000000000000" pitchFamily="2" charset="2"/>
              <a:buChar char="Ø"/>
            </a:pPr>
            <a:r>
              <a:rPr lang="ca-ES" sz="1800" dirty="0" smtClean="0">
                <a:latin typeface="Comic Sans MS" panose="030F0702030302020204" pitchFamily="66" charset="0"/>
              </a:rPr>
              <a:t>Un 7,4% manifesten que els professors no els tracten de manera justa</a:t>
            </a:r>
          </a:p>
          <a:p>
            <a:pPr marL="639763" lvl="1" indent="-374650">
              <a:buClr>
                <a:schemeClr val="accent3">
                  <a:lumMod val="50000"/>
                </a:schemeClr>
              </a:buClr>
              <a:buFont typeface="Wingdings" panose="05000000000000000000" pitchFamily="2" charset="2"/>
              <a:buChar char="Ø"/>
            </a:pPr>
            <a:r>
              <a:rPr lang="ca-ES" sz="1800" dirty="0" smtClean="0">
                <a:latin typeface="Comic Sans MS" panose="030F0702030302020204" pitchFamily="66" charset="0"/>
              </a:rPr>
              <a:t>Un 7% manifesten que els professors no els escolten ni tenen en compte el que ells diuen.</a:t>
            </a:r>
            <a:endParaRPr lang="ca-ES" sz="1800" dirty="0">
              <a:latin typeface="Comic Sans MS" panose="030F0702030302020204" pitchFamily="66" charset="0"/>
            </a:endParaRPr>
          </a:p>
          <a:p>
            <a:pPr lvl="1" algn="just">
              <a:buClr>
                <a:schemeClr val="bg2">
                  <a:lumMod val="50000"/>
                </a:schemeClr>
              </a:buClr>
              <a:buFont typeface="Wingdings" panose="05000000000000000000" pitchFamily="2" charset="2"/>
              <a:buChar char="Ø"/>
            </a:pPr>
            <a:endParaRPr lang="ca-ES" sz="1900" dirty="0" smtClean="0"/>
          </a:p>
        </p:txBody>
      </p:sp>
      <p:pic>
        <p:nvPicPr>
          <p:cNvPr id="4" name="Bild 3"/>
          <p:cNvPicPr>
            <a:picLocks noChangeAspect="1" noChangeArrowheads="1"/>
          </p:cNvPicPr>
          <p:nvPr/>
        </p:nvPicPr>
        <p:blipFill>
          <a:blip r:embed="rId2" cstate="print"/>
          <a:srcRect/>
          <a:stretch>
            <a:fillRect/>
          </a:stretch>
        </p:blipFill>
        <p:spPr bwMode="auto">
          <a:xfrm>
            <a:off x="72008" y="6165304"/>
            <a:ext cx="4283968" cy="692696"/>
          </a:xfrm>
          <a:prstGeom prst="rect">
            <a:avLst/>
          </a:prstGeom>
          <a:noFill/>
          <a:ln w="9525">
            <a:noFill/>
            <a:miter lim="800000"/>
            <a:headEnd/>
            <a:tailEnd/>
          </a:ln>
        </p:spPr>
      </p:pic>
      <p:pic>
        <p:nvPicPr>
          <p:cNvPr id="5" name="Picture 4" descr="C:\Users\tamar\Documents\children's well being\Jacobs\JF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165304"/>
            <a:ext cx="1763688" cy="692696"/>
          </a:xfrm>
          <a:prstGeom prst="rect">
            <a:avLst/>
          </a:prstGeom>
          <a:noFill/>
          <a:ln>
            <a:noFill/>
          </a:ln>
        </p:spPr>
      </p:pic>
    </p:spTree>
    <p:extLst>
      <p:ext uri="{BB962C8B-B14F-4D97-AF65-F5344CB8AC3E}">
        <p14:creationId xmlns:p14="http://schemas.microsoft.com/office/powerpoint/2010/main" val="38924329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632848" cy="720080"/>
          </a:xfrm>
          <a:solidFill>
            <a:srgbClr val="92D050"/>
          </a:solidFill>
        </p:spPr>
        <p:txBody>
          <a:bodyPr/>
          <a:lstStyle/>
          <a:p>
            <a:pPr rtl="0"/>
            <a:r>
              <a:rPr lang="ca-ES" sz="3200" b="1" dirty="0" smtClean="0">
                <a:solidFill>
                  <a:schemeClr val="accent3">
                    <a:lumMod val="50000"/>
                  </a:schemeClr>
                </a:solidFill>
                <a:latin typeface="Comic Sans MS" panose="030F0702030302020204" pitchFamily="66" charset="0"/>
                <a:cs typeface="Aharoni" panose="02010803020104030203" pitchFamily="2" charset="-79"/>
              </a:rPr>
              <a:t>Alguns resultats a Catalunya (III)</a:t>
            </a:r>
            <a:endParaRPr lang="ca-ES" sz="3200" b="1" dirty="0">
              <a:solidFill>
                <a:schemeClr val="accent3">
                  <a:lumMod val="50000"/>
                </a:schemeClr>
              </a:solidFill>
              <a:latin typeface="Comic Sans MS" panose="030F0702030302020204" pitchFamily="66" charset="0"/>
              <a:cs typeface="Aharoni" panose="02010803020104030203" pitchFamily="2" charset="-79"/>
            </a:endParaRPr>
          </a:p>
        </p:txBody>
      </p:sp>
      <p:sp>
        <p:nvSpPr>
          <p:cNvPr id="3" name="Content Placeholder 2"/>
          <p:cNvSpPr>
            <a:spLocks noGrp="1"/>
          </p:cNvSpPr>
          <p:nvPr>
            <p:ph idx="1"/>
          </p:nvPr>
        </p:nvSpPr>
        <p:spPr>
          <a:xfrm>
            <a:off x="287524" y="1196752"/>
            <a:ext cx="8136904" cy="4392489"/>
          </a:xfrm>
        </p:spPr>
        <p:txBody>
          <a:bodyPr vert="horz" lIns="91440" tIns="45720" rIns="91440" bIns="45720" rtlCol="1">
            <a:noAutofit/>
          </a:bodyPr>
          <a:lstStyle/>
          <a:p>
            <a:pPr indent="-342900" rtl="0">
              <a:buClr>
                <a:schemeClr val="accent3">
                  <a:lumMod val="50000"/>
                </a:schemeClr>
              </a:buClr>
            </a:pPr>
            <a:r>
              <a:rPr lang="ca-ES" sz="2400" b="1" dirty="0" smtClean="0">
                <a:latin typeface="Comic Sans MS" panose="030F0702030302020204" pitchFamily="66" charset="0"/>
              </a:rPr>
              <a:t>Disminueix molt amb l’edat</a:t>
            </a:r>
            <a:r>
              <a:rPr lang="ca-ES" sz="2400" dirty="0" smtClean="0">
                <a:latin typeface="Comic Sans MS" panose="030F0702030302020204" pitchFamily="66" charset="0"/>
              </a:rPr>
              <a:t>:</a:t>
            </a:r>
          </a:p>
          <a:p>
            <a:pPr marL="639763" lvl="1" indent="-374650">
              <a:buClr>
                <a:schemeClr val="accent3">
                  <a:lumMod val="50000"/>
                </a:schemeClr>
              </a:buClr>
              <a:buFont typeface="Wingdings" panose="05000000000000000000" pitchFamily="2" charset="2"/>
              <a:buChar char="Ø"/>
            </a:pPr>
            <a:r>
              <a:rPr lang="ca-ES" sz="2400" dirty="0" smtClean="0">
                <a:latin typeface="Comic Sans MS" panose="030F0702030302020204" pitchFamily="66" charset="0"/>
              </a:rPr>
              <a:t>La satisfacció amb les espais a l’aire lliure a la zona on viuen (disminueix encara més entre els nois de famílies amb poder adquisitiu baix)</a:t>
            </a:r>
          </a:p>
          <a:p>
            <a:pPr marL="639763" lvl="1" indent="-374650">
              <a:buClr>
                <a:schemeClr val="accent3">
                  <a:lumMod val="50000"/>
                </a:schemeClr>
              </a:buClr>
              <a:buFont typeface="Wingdings" panose="05000000000000000000" pitchFamily="2" charset="2"/>
              <a:buChar char="Ø"/>
            </a:pPr>
            <a:r>
              <a:rPr lang="ca-ES" sz="2400" dirty="0" smtClean="0">
                <a:latin typeface="Comic Sans MS" panose="030F0702030302020204" pitchFamily="66" charset="0"/>
              </a:rPr>
              <a:t>La satisfacció amb el temps lliure (el 87,1% manifesta tenir que fer deures cada dia)</a:t>
            </a:r>
          </a:p>
          <a:p>
            <a:pPr marL="639763" lvl="1" indent="-374650">
              <a:buClr>
                <a:schemeClr val="accent3">
                  <a:lumMod val="50000"/>
                </a:schemeClr>
              </a:buClr>
              <a:buFont typeface="Wingdings" panose="05000000000000000000" pitchFamily="2" charset="2"/>
              <a:buChar char="Ø"/>
            </a:pPr>
            <a:r>
              <a:rPr lang="ca-ES" sz="2400" dirty="0">
                <a:latin typeface="Comic Sans MS" panose="030F0702030302020204" pitchFamily="66" charset="0"/>
              </a:rPr>
              <a:t>El passar-ho bé en família, divertir-se i aprendre </a:t>
            </a:r>
            <a:r>
              <a:rPr lang="ca-ES" sz="2400" dirty="0" smtClean="0">
                <a:latin typeface="Comic Sans MS" panose="030F0702030302020204" pitchFamily="66" charset="0"/>
              </a:rPr>
              <a:t>junts, </a:t>
            </a:r>
            <a:r>
              <a:rPr lang="ca-ES" sz="2400" dirty="0">
                <a:latin typeface="Comic Sans MS" panose="030F0702030302020204" pitchFamily="66" charset="0"/>
              </a:rPr>
              <a:t>malgrat augmenta la freqüència de </a:t>
            </a:r>
            <a:r>
              <a:rPr lang="ca-ES" sz="2400" dirty="0" smtClean="0">
                <a:latin typeface="Comic Sans MS" panose="030F0702030302020204" pitchFamily="66" charset="0"/>
              </a:rPr>
              <a:t>parlar-hi.</a:t>
            </a:r>
            <a:endParaRPr lang="ca-ES" sz="2400" dirty="0">
              <a:latin typeface="Comic Sans MS" panose="030F0702030302020204" pitchFamily="66" charset="0"/>
            </a:endParaRPr>
          </a:p>
          <a:p>
            <a:pPr marL="639763" lvl="1" indent="-374650">
              <a:buClr>
                <a:schemeClr val="accent3">
                  <a:lumMod val="50000"/>
                </a:schemeClr>
              </a:buClr>
              <a:buFont typeface="Wingdings" panose="05000000000000000000" pitchFamily="2" charset="2"/>
              <a:buChar char="Ø"/>
            </a:pPr>
            <a:r>
              <a:rPr lang="ca-ES" sz="2400" dirty="0">
                <a:latin typeface="Comic Sans MS" panose="030F0702030302020204" pitchFamily="66" charset="0"/>
              </a:rPr>
              <a:t>El fet de sentir-se escoltats pels professors i tractats de forma justa a l’escola/institut (més baix per als nens</a:t>
            </a:r>
            <a:r>
              <a:rPr lang="ca-ES" sz="2400" dirty="0" smtClean="0">
                <a:latin typeface="Comic Sans MS" panose="030F0702030302020204" pitchFamily="66" charset="0"/>
              </a:rPr>
              <a:t>).</a:t>
            </a:r>
          </a:p>
        </p:txBody>
      </p:sp>
      <p:pic>
        <p:nvPicPr>
          <p:cNvPr id="4" name="Bild 3"/>
          <p:cNvPicPr>
            <a:picLocks noChangeAspect="1" noChangeArrowheads="1"/>
          </p:cNvPicPr>
          <p:nvPr/>
        </p:nvPicPr>
        <p:blipFill>
          <a:blip r:embed="rId2" cstate="print"/>
          <a:srcRect/>
          <a:stretch>
            <a:fillRect/>
          </a:stretch>
        </p:blipFill>
        <p:spPr bwMode="auto">
          <a:xfrm>
            <a:off x="72008" y="6165304"/>
            <a:ext cx="4283968" cy="692696"/>
          </a:xfrm>
          <a:prstGeom prst="rect">
            <a:avLst/>
          </a:prstGeom>
          <a:noFill/>
          <a:ln w="9525">
            <a:noFill/>
            <a:miter lim="800000"/>
            <a:headEnd/>
            <a:tailEnd/>
          </a:ln>
        </p:spPr>
      </p:pic>
      <p:pic>
        <p:nvPicPr>
          <p:cNvPr id="5" name="Picture 4" descr="C:\Users\tamar\Documents\children's well being\Jacobs\JF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165304"/>
            <a:ext cx="1763688" cy="692696"/>
          </a:xfrm>
          <a:prstGeom prst="rect">
            <a:avLst/>
          </a:prstGeom>
          <a:noFill/>
          <a:ln>
            <a:noFill/>
          </a:ln>
        </p:spPr>
      </p:pic>
    </p:spTree>
    <p:extLst>
      <p:ext uri="{BB962C8B-B14F-4D97-AF65-F5344CB8AC3E}">
        <p14:creationId xmlns:p14="http://schemas.microsoft.com/office/powerpoint/2010/main" val="3170306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363272" cy="1143000"/>
          </a:xfrm>
          <a:solidFill>
            <a:srgbClr val="92D050"/>
          </a:solidFill>
        </p:spPr>
        <p:txBody>
          <a:bodyPr>
            <a:normAutofit fontScale="90000"/>
          </a:bodyPr>
          <a:lstStyle/>
          <a:p>
            <a:pPr eaLnBrk="1" hangingPunct="1">
              <a:defRPr/>
            </a:pPr>
            <a:r>
              <a:rPr lang="ca-ES" altLang="ca-ES" sz="3200" b="1" dirty="0" smtClean="0">
                <a:solidFill>
                  <a:schemeClr val="accent3">
                    <a:lumMod val="50000"/>
                  </a:schemeClr>
                </a:solidFill>
                <a:latin typeface="Comic Sans MS" pitchFamily="66" charset="0"/>
              </a:rPr>
              <a:t>De la supervivència i la cobertura de necessitats, al desenvolupament i el benestar</a:t>
            </a:r>
            <a:r>
              <a:rPr lang="ca-ES" altLang="ca-ES" sz="3200" i="1" dirty="0" smtClean="0">
                <a:solidFill>
                  <a:schemeClr val="accent3">
                    <a:lumMod val="50000"/>
                  </a:schemeClr>
                </a:solidFill>
                <a:latin typeface="Comic Sans MS" panose="030F0702030302020204" pitchFamily="66" charset="0"/>
              </a:rPr>
              <a:t> </a:t>
            </a:r>
            <a:endParaRPr lang="ca-ES" altLang="ca-ES" sz="3200" dirty="0" smtClean="0">
              <a:solidFill>
                <a:schemeClr val="accent3">
                  <a:lumMod val="50000"/>
                </a:schemeClr>
              </a:solidFill>
              <a:latin typeface="Comic Sans MS" panose="030F0702030302020204" pitchFamily="66" charset="0"/>
            </a:endParaRPr>
          </a:p>
        </p:txBody>
      </p:sp>
      <p:sp>
        <p:nvSpPr>
          <p:cNvPr id="23555" name="Content Placeholder 2"/>
          <p:cNvSpPr>
            <a:spLocks noGrp="1"/>
          </p:cNvSpPr>
          <p:nvPr>
            <p:ph idx="4294967295"/>
          </p:nvPr>
        </p:nvSpPr>
        <p:spPr>
          <a:xfrm>
            <a:off x="611189" y="1844675"/>
            <a:ext cx="7849244" cy="4464050"/>
          </a:xfrm>
          <a:solidFill>
            <a:srgbClr val="CCFFCC">
              <a:alpha val="45882"/>
            </a:srgbClr>
          </a:solidFill>
        </p:spPr>
        <p:txBody>
          <a:bodyPr>
            <a:normAutofit lnSpcReduction="10000"/>
          </a:bodyPr>
          <a:lstStyle/>
          <a:p>
            <a:pPr marL="365125" indent="-282575" eaLnBrk="1" hangingPunct="1">
              <a:lnSpc>
                <a:spcPct val="90000"/>
              </a:lnSpc>
              <a:buClr>
                <a:schemeClr val="accent3">
                  <a:lumMod val="50000"/>
                </a:schemeClr>
              </a:buClr>
              <a:buFont typeface="Wingdings 2" pitchFamily="18" charset="2"/>
              <a:buChar char=""/>
              <a:defRPr/>
            </a:pPr>
            <a:r>
              <a:rPr lang="ca-ES" altLang="ca-ES" sz="2400" dirty="0" smtClean="0">
                <a:latin typeface="Comic Sans MS" pitchFamily="66" charset="0"/>
              </a:rPr>
              <a:t>S’ha donat molt atenció a l’avaluació de la supervivència física i de la cobertura de necessitats bàsiques dels infants des dels organismes internacionals, focalitzant les recollides de dades en la disponibilitat d’indicadors d’amenaces a la vida i a la integritat. Els indicadors utilitzats han impulsat programes per a millorar la supervivència dels infants. </a:t>
            </a:r>
          </a:p>
          <a:p>
            <a:pPr marL="365125" indent="-282575" eaLnBrk="1" hangingPunct="1">
              <a:lnSpc>
                <a:spcPct val="90000"/>
              </a:lnSpc>
              <a:buClr>
                <a:schemeClr val="accent3">
                  <a:lumMod val="50000"/>
                </a:schemeClr>
              </a:buClr>
              <a:buFont typeface="Wingdings 2" pitchFamily="18" charset="2"/>
              <a:buChar char=""/>
              <a:defRPr/>
            </a:pPr>
            <a:r>
              <a:rPr lang="ca-ES" altLang="ca-ES" sz="2400" dirty="0" smtClean="0">
                <a:latin typeface="Comic Sans MS" pitchFamily="66" charset="0"/>
              </a:rPr>
              <a:t>La mortalitat infantil, l’escolarització i l’abandó escolar, la vacunació i les malalties són exemples d’indicadors de necessitats bàsiques. </a:t>
            </a:r>
          </a:p>
          <a:p>
            <a:pPr marL="365125" indent="-282575" eaLnBrk="1" hangingPunct="1">
              <a:lnSpc>
                <a:spcPct val="90000"/>
              </a:lnSpc>
              <a:buClr>
                <a:schemeClr val="accent3">
                  <a:lumMod val="50000"/>
                </a:schemeClr>
              </a:buClr>
              <a:buFont typeface="Wingdings 2" pitchFamily="18" charset="2"/>
              <a:buChar char=""/>
              <a:defRPr/>
            </a:pPr>
            <a:r>
              <a:rPr lang="ca-ES" altLang="ca-ES" sz="2400" dirty="0" smtClean="0">
                <a:latin typeface="Comic Sans MS" pitchFamily="66" charset="0"/>
              </a:rPr>
              <a:t>Es va passant d’esforçar-se per </a:t>
            </a:r>
            <a:r>
              <a:rPr lang="ca-ES" altLang="ca-ES" sz="2400" b="1" dirty="0" smtClean="0">
                <a:effectLst>
                  <a:outerShdw blurRad="38100" dist="38100" dir="2700000" algn="tl">
                    <a:srgbClr val="000000">
                      <a:alpha val="43137"/>
                    </a:srgbClr>
                  </a:outerShdw>
                </a:effectLst>
                <a:latin typeface="Comic Sans MS" pitchFamily="66" charset="0"/>
              </a:rPr>
              <a:t>sols</a:t>
            </a:r>
            <a:r>
              <a:rPr lang="ca-ES" altLang="ca-ES" sz="2400" b="1" dirty="0" smtClean="0">
                <a:latin typeface="Comic Sans MS" pitchFamily="66" charset="0"/>
              </a:rPr>
              <a:t> </a:t>
            </a:r>
            <a:r>
              <a:rPr lang="ca-ES" altLang="ca-ES" sz="2400" dirty="0" smtClean="0">
                <a:latin typeface="Comic Sans MS" pitchFamily="66" charset="0"/>
              </a:rPr>
              <a:t>per</a:t>
            </a:r>
            <a:r>
              <a:rPr lang="ca-ES" altLang="ca-ES" sz="2400" b="1" dirty="0" smtClean="0">
                <a:latin typeface="Comic Sans MS" pitchFamily="66" charset="0"/>
              </a:rPr>
              <a:t> </a:t>
            </a:r>
            <a:r>
              <a:rPr lang="ca-ES" altLang="ca-ES" sz="2400" dirty="0" smtClean="0">
                <a:latin typeface="Comic Sans MS" pitchFamily="66" charset="0"/>
              </a:rPr>
              <a:t>determinar mínims, a centrar-se en la qualitat de vida.</a:t>
            </a:r>
          </a:p>
        </p:txBody>
      </p:sp>
    </p:spTree>
    <p:extLst>
      <p:ext uri="{BB962C8B-B14F-4D97-AF65-F5344CB8AC3E}">
        <p14:creationId xmlns:p14="http://schemas.microsoft.com/office/powerpoint/2010/main" val="40023216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208912" cy="648072"/>
          </a:xfrm>
          <a:solidFill>
            <a:srgbClr val="92D050"/>
          </a:solidFill>
        </p:spPr>
        <p:txBody>
          <a:bodyPr/>
          <a:lstStyle/>
          <a:p>
            <a:pPr rtl="0"/>
            <a:r>
              <a:rPr lang="ca-ES" sz="3200" b="1" dirty="0" smtClean="0">
                <a:solidFill>
                  <a:schemeClr val="accent3">
                    <a:lumMod val="50000"/>
                  </a:schemeClr>
                </a:solidFill>
                <a:latin typeface="Comic Sans MS" panose="030F0702030302020204" pitchFamily="66" charset="0"/>
                <a:cs typeface="Aharoni" panose="02010803020104030203" pitchFamily="2" charset="-79"/>
              </a:rPr>
              <a:t>Alguns resultats a Catalunya (IV)</a:t>
            </a:r>
            <a:endParaRPr lang="ca-ES" sz="3200" b="1" dirty="0">
              <a:solidFill>
                <a:schemeClr val="accent3">
                  <a:lumMod val="50000"/>
                </a:schemeClr>
              </a:solidFill>
              <a:latin typeface="Comic Sans MS" panose="030F0702030302020204" pitchFamily="66" charset="0"/>
              <a:cs typeface="Aharoni" panose="02010803020104030203" pitchFamily="2" charset="-79"/>
            </a:endParaRPr>
          </a:p>
        </p:txBody>
      </p:sp>
      <p:sp>
        <p:nvSpPr>
          <p:cNvPr id="3" name="Content Placeholder 2"/>
          <p:cNvSpPr>
            <a:spLocks noGrp="1"/>
          </p:cNvSpPr>
          <p:nvPr>
            <p:ph idx="1"/>
          </p:nvPr>
        </p:nvSpPr>
        <p:spPr>
          <a:xfrm>
            <a:off x="251520" y="1268761"/>
            <a:ext cx="8136904" cy="4680519"/>
          </a:xfrm>
        </p:spPr>
        <p:txBody>
          <a:bodyPr vert="horz" lIns="91440" tIns="45720" rIns="91440" bIns="45720" rtlCol="1">
            <a:noAutofit/>
          </a:bodyPr>
          <a:lstStyle/>
          <a:p>
            <a:pPr algn="just" rtl="0">
              <a:buClr>
                <a:schemeClr val="accent3">
                  <a:lumMod val="50000"/>
                </a:schemeClr>
              </a:buClr>
            </a:pPr>
            <a:r>
              <a:rPr lang="ca-ES" dirty="0" smtClean="0">
                <a:latin typeface="Comic Sans MS" panose="030F0702030302020204" pitchFamily="66" charset="0"/>
              </a:rPr>
              <a:t>Algunes dades sobre les que cal reflexionar:</a:t>
            </a:r>
          </a:p>
          <a:p>
            <a:pPr marL="808038" lvl="1" indent="-396875" algn="just">
              <a:buClr>
                <a:schemeClr val="accent3">
                  <a:lumMod val="50000"/>
                </a:schemeClr>
              </a:buClr>
              <a:buFont typeface="Wingdings" panose="05000000000000000000" pitchFamily="2" charset="2"/>
              <a:buChar char="Ø"/>
            </a:pPr>
            <a:r>
              <a:rPr lang="ca-ES" sz="2200" dirty="0" smtClean="0">
                <a:latin typeface="Comic Sans MS" panose="030F0702030302020204" pitchFamily="66" charset="0"/>
              </a:rPr>
              <a:t>Un 56,7% manifesten practicar esports o fer exercici físic cada dia</a:t>
            </a:r>
          </a:p>
          <a:p>
            <a:pPr marL="808038" lvl="1" indent="-396875" algn="just">
              <a:buClr>
                <a:schemeClr val="accent3">
                  <a:lumMod val="50000"/>
                </a:schemeClr>
              </a:buClr>
              <a:buFont typeface="Wingdings" panose="05000000000000000000" pitchFamily="2" charset="2"/>
              <a:buChar char="Ø"/>
            </a:pPr>
            <a:r>
              <a:rPr lang="ca-ES" sz="2200" dirty="0">
                <a:latin typeface="Comic Sans MS" panose="030F0702030302020204" pitchFamily="66" charset="0"/>
              </a:rPr>
              <a:t>Un 75,2% </a:t>
            </a:r>
            <a:r>
              <a:rPr lang="ca-ES" sz="2200" dirty="0" smtClean="0">
                <a:latin typeface="Comic Sans MS" panose="030F0702030302020204" pitchFamily="66" charset="0"/>
              </a:rPr>
              <a:t>diuen parlar </a:t>
            </a:r>
            <a:r>
              <a:rPr lang="ca-ES" sz="2200" dirty="0">
                <a:latin typeface="Comic Sans MS" panose="030F0702030302020204" pitchFamily="66" charset="0"/>
              </a:rPr>
              <a:t>amb la seva família cada </a:t>
            </a:r>
            <a:r>
              <a:rPr lang="ca-ES" sz="2200" dirty="0" smtClean="0">
                <a:latin typeface="Comic Sans MS" panose="030F0702030302020204" pitchFamily="66" charset="0"/>
              </a:rPr>
              <a:t>dia</a:t>
            </a:r>
            <a:endParaRPr lang="ca-ES" sz="2200" dirty="0">
              <a:latin typeface="Comic Sans MS" panose="030F0702030302020204" pitchFamily="66" charset="0"/>
            </a:endParaRPr>
          </a:p>
          <a:p>
            <a:pPr marL="808038" lvl="1" indent="-396875" algn="just">
              <a:buClr>
                <a:schemeClr val="accent3">
                  <a:lumMod val="50000"/>
                </a:schemeClr>
              </a:buClr>
              <a:buFont typeface="Wingdings" panose="05000000000000000000" pitchFamily="2" charset="2"/>
              <a:buChar char="Ø"/>
            </a:pPr>
            <a:r>
              <a:rPr lang="ca-ES" sz="2200" dirty="0" smtClean="0">
                <a:latin typeface="Comic Sans MS" panose="030F0702030302020204" pitchFamily="66" charset="0"/>
              </a:rPr>
              <a:t>Un 75,2% manifesten mirar la televisió cada dia</a:t>
            </a:r>
          </a:p>
          <a:p>
            <a:pPr marL="808038" lvl="1" indent="-396875" algn="just">
              <a:buClr>
                <a:schemeClr val="accent3">
                  <a:lumMod val="50000"/>
                </a:schemeClr>
              </a:buClr>
              <a:buFont typeface="Wingdings" panose="05000000000000000000" pitchFamily="2" charset="2"/>
              <a:buChar char="Ø"/>
            </a:pPr>
            <a:r>
              <a:rPr lang="ca-ES" sz="2200" dirty="0">
                <a:latin typeface="Comic Sans MS" panose="030F0702030302020204" pitchFamily="66" charset="0"/>
              </a:rPr>
              <a:t>Un 59,9% </a:t>
            </a:r>
            <a:r>
              <a:rPr lang="ca-ES" sz="2200" dirty="0" smtClean="0">
                <a:latin typeface="Comic Sans MS" panose="030F0702030302020204" pitchFamily="66" charset="0"/>
              </a:rPr>
              <a:t>diuen que ajuden </a:t>
            </a:r>
            <a:r>
              <a:rPr lang="ca-ES" sz="2200" dirty="0">
                <a:latin typeface="Comic Sans MS" panose="030F0702030302020204" pitchFamily="66" charset="0"/>
              </a:rPr>
              <a:t>en feines de la casa cada </a:t>
            </a:r>
            <a:r>
              <a:rPr lang="ca-ES" sz="2200" dirty="0" smtClean="0">
                <a:latin typeface="Comic Sans MS" panose="030F0702030302020204" pitchFamily="66" charset="0"/>
              </a:rPr>
              <a:t>dia</a:t>
            </a:r>
          </a:p>
          <a:p>
            <a:pPr marL="808038" lvl="1" indent="-396875" algn="just">
              <a:buClr>
                <a:schemeClr val="accent3">
                  <a:lumMod val="50000"/>
                </a:schemeClr>
              </a:buClr>
              <a:buFont typeface="Wingdings" panose="05000000000000000000" pitchFamily="2" charset="2"/>
              <a:buChar char="Ø"/>
            </a:pPr>
            <a:r>
              <a:rPr lang="ca-ES" sz="2200" dirty="0">
                <a:latin typeface="Comic Sans MS" panose="030F0702030302020204" pitchFamily="66" charset="0"/>
              </a:rPr>
              <a:t>Un 49,7% </a:t>
            </a:r>
            <a:r>
              <a:rPr lang="ca-ES" sz="2200" dirty="0" smtClean="0">
                <a:latin typeface="Comic Sans MS" panose="030F0702030302020204" pitchFamily="66" charset="0"/>
              </a:rPr>
              <a:t>diuen que han de tenir </a:t>
            </a:r>
            <a:r>
              <a:rPr lang="ca-ES" sz="2200" dirty="0">
                <a:latin typeface="Comic Sans MS" panose="030F0702030302020204" pitchFamily="66" charset="0"/>
              </a:rPr>
              <a:t>cura </a:t>
            </a:r>
            <a:r>
              <a:rPr lang="ca-ES" sz="2200" dirty="0" smtClean="0">
                <a:latin typeface="Comic Sans MS" panose="030F0702030302020204" pitchFamily="66" charset="0"/>
              </a:rPr>
              <a:t>d’algun germà </a:t>
            </a:r>
            <a:r>
              <a:rPr lang="ca-ES" sz="2200" dirty="0">
                <a:latin typeface="Comic Sans MS" panose="030F0702030302020204" pitchFamily="66" charset="0"/>
              </a:rPr>
              <a:t>o d’altres familiars cada </a:t>
            </a:r>
            <a:r>
              <a:rPr lang="ca-ES" sz="2200" dirty="0" smtClean="0">
                <a:latin typeface="Comic Sans MS" panose="030F0702030302020204" pitchFamily="66" charset="0"/>
              </a:rPr>
              <a:t>dia</a:t>
            </a:r>
            <a:endParaRPr lang="ca-ES" sz="2200" dirty="0">
              <a:latin typeface="Comic Sans MS" panose="030F0702030302020204" pitchFamily="66" charset="0"/>
            </a:endParaRPr>
          </a:p>
          <a:p>
            <a:pPr marL="808038" lvl="1" indent="-396875" algn="just">
              <a:buClr>
                <a:schemeClr val="accent3">
                  <a:lumMod val="50000"/>
                </a:schemeClr>
              </a:buClr>
              <a:buFont typeface="Wingdings" panose="05000000000000000000" pitchFamily="2" charset="2"/>
              <a:buChar char="Ø"/>
            </a:pPr>
            <a:r>
              <a:rPr lang="ca-ES" sz="2200" dirty="0" smtClean="0">
                <a:latin typeface="Comic Sans MS" panose="030F0702030302020204" pitchFamily="66" charset="0"/>
              </a:rPr>
              <a:t>Un </a:t>
            </a:r>
            <a:r>
              <a:rPr lang="ca-ES" sz="2200" dirty="0">
                <a:latin typeface="Comic Sans MS" panose="030F0702030302020204" pitchFamily="66" charset="0"/>
              </a:rPr>
              <a:t>56,9% parlen amb els seus </a:t>
            </a:r>
            <a:r>
              <a:rPr lang="ca-ES" sz="2200" dirty="0" smtClean="0">
                <a:latin typeface="Comic Sans MS" panose="030F0702030302020204" pitchFamily="66" charset="0"/>
              </a:rPr>
              <a:t>amics o amigues </a:t>
            </a:r>
            <a:r>
              <a:rPr lang="ca-ES" sz="2200" dirty="0">
                <a:latin typeface="Comic Sans MS" panose="030F0702030302020204" pitchFamily="66" charset="0"/>
              </a:rPr>
              <a:t>cada </a:t>
            </a:r>
            <a:r>
              <a:rPr lang="ca-ES" sz="2200" dirty="0" smtClean="0">
                <a:latin typeface="Comic Sans MS" panose="030F0702030302020204" pitchFamily="66" charset="0"/>
              </a:rPr>
              <a:t>dia</a:t>
            </a:r>
          </a:p>
          <a:p>
            <a:pPr marL="808038" lvl="1" indent="-396875" algn="just">
              <a:buClr>
                <a:schemeClr val="accent3">
                  <a:lumMod val="50000"/>
                </a:schemeClr>
              </a:buClr>
              <a:buFont typeface="Wingdings" panose="05000000000000000000" pitchFamily="2" charset="2"/>
              <a:buChar char="Ø"/>
            </a:pPr>
            <a:r>
              <a:rPr lang="ca-ES" sz="2200" dirty="0">
                <a:latin typeface="Comic Sans MS" panose="030F0702030302020204" pitchFamily="66" charset="0"/>
              </a:rPr>
              <a:t>Un 17,1% manifesten llegir poc sovint o mai coses que els agraden</a:t>
            </a:r>
          </a:p>
          <a:p>
            <a:pPr lvl="1" algn="just">
              <a:buClr>
                <a:schemeClr val="bg2">
                  <a:lumMod val="50000"/>
                </a:schemeClr>
              </a:buClr>
              <a:buFont typeface="Wingdings" panose="05000000000000000000" pitchFamily="2" charset="2"/>
              <a:buChar char="Ø"/>
            </a:pPr>
            <a:endParaRPr lang="ca-ES" sz="2400" dirty="0"/>
          </a:p>
        </p:txBody>
      </p:sp>
      <p:pic>
        <p:nvPicPr>
          <p:cNvPr id="4" name="Bild 3"/>
          <p:cNvPicPr>
            <a:picLocks noChangeAspect="1" noChangeArrowheads="1"/>
          </p:cNvPicPr>
          <p:nvPr/>
        </p:nvPicPr>
        <p:blipFill>
          <a:blip r:embed="rId2" cstate="print"/>
          <a:srcRect/>
          <a:stretch>
            <a:fillRect/>
          </a:stretch>
        </p:blipFill>
        <p:spPr bwMode="auto">
          <a:xfrm>
            <a:off x="72008" y="6165304"/>
            <a:ext cx="4283968" cy="692696"/>
          </a:xfrm>
          <a:prstGeom prst="rect">
            <a:avLst/>
          </a:prstGeom>
          <a:noFill/>
          <a:ln w="9525">
            <a:noFill/>
            <a:miter lim="800000"/>
            <a:headEnd/>
            <a:tailEnd/>
          </a:ln>
        </p:spPr>
      </p:pic>
      <p:pic>
        <p:nvPicPr>
          <p:cNvPr id="5" name="Picture 4" descr="C:\Users\tamar\Documents\children's well being\Jacobs\JF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165304"/>
            <a:ext cx="1763688" cy="692696"/>
          </a:xfrm>
          <a:prstGeom prst="rect">
            <a:avLst/>
          </a:prstGeom>
          <a:noFill/>
          <a:ln>
            <a:noFill/>
          </a:ln>
        </p:spPr>
      </p:pic>
    </p:spTree>
    <p:extLst>
      <p:ext uri="{BB962C8B-B14F-4D97-AF65-F5344CB8AC3E}">
        <p14:creationId xmlns:p14="http://schemas.microsoft.com/office/powerpoint/2010/main" val="25479130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944" cy="720080"/>
          </a:xfrm>
          <a:solidFill>
            <a:srgbClr val="92D050"/>
          </a:solidFill>
        </p:spPr>
        <p:txBody>
          <a:bodyPr/>
          <a:lstStyle/>
          <a:p>
            <a:r>
              <a:rPr lang="ca-ES" sz="3200" b="1" dirty="0">
                <a:solidFill>
                  <a:schemeClr val="accent3">
                    <a:lumMod val="50000"/>
                  </a:schemeClr>
                </a:solidFill>
                <a:latin typeface="Comic Sans MS" panose="030F0702030302020204" pitchFamily="66" charset="0"/>
                <a:cs typeface="Aharoni" panose="02010803020104030203" pitchFamily="2" charset="-79"/>
              </a:rPr>
              <a:t>Alguns resultats </a:t>
            </a:r>
            <a:r>
              <a:rPr lang="ca-ES" sz="3200" b="1" dirty="0" smtClean="0">
                <a:solidFill>
                  <a:schemeClr val="accent3">
                    <a:lumMod val="50000"/>
                  </a:schemeClr>
                </a:solidFill>
                <a:latin typeface="Comic Sans MS" panose="030F0702030302020204" pitchFamily="66" charset="0"/>
                <a:cs typeface="Aharoni" panose="02010803020104030203" pitchFamily="2" charset="-79"/>
              </a:rPr>
              <a:t>destacables a Catalunya (V</a:t>
            </a:r>
            <a:r>
              <a:rPr lang="ca-ES" sz="3200" b="1" dirty="0">
                <a:solidFill>
                  <a:schemeClr val="accent3">
                    <a:lumMod val="50000"/>
                  </a:schemeClr>
                </a:solidFill>
                <a:latin typeface="Comic Sans MS" panose="030F0702030302020204" pitchFamily="66" charset="0"/>
                <a:cs typeface="Aharoni" panose="02010803020104030203" pitchFamily="2" charset="-79"/>
              </a:rPr>
              <a:t>)</a:t>
            </a:r>
            <a:endParaRPr lang="en-GB" sz="3200" b="1" dirty="0">
              <a:solidFill>
                <a:schemeClr val="accent3">
                  <a:lumMod val="50000"/>
                </a:schemeClr>
              </a:solidFill>
              <a:latin typeface="Comic Sans MS" panose="030F0702030302020204" pitchFamily="66" charset="0"/>
              <a:cs typeface="Aharoni" panose="02010803020104030203" pitchFamily="2" charset="-79"/>
            </a:endParaRPr>
          </a:p>
        </p:txBody>
      </p:sp>
      <p:sp>
        <p:nvSpPr>
          <p:cNvPr id="3" name="Content Placeholder 2"/>
          <p:cNvSpPr>
            <a:spLocks noGrp="1"/>
          </p:cNvSpPr>
          <p:nvPr>
            <p:ph idx="1"/>
          </p:nvPr>
        </p:nvSpPr>
        <p:spPr>
          <a:xfrm>
            <a:off x="251520" y="1628799"/>
            <a:ext cx="8136904" cy="3600401"/>
          </a:xfrm>
        </p:spPr>
        <p:txBody>
          <a:bodyPr vert="horz" lIns="91440" tIns="45720" rIns="91440" bIns="45720" rtlCol="1">
            <a:noAutofit/>
          </a:bodyPr>
          <a:lstStyle/>
          <a:p>
            <a:pPr rtl="0">
              <a:buClr>
                <a:schemeClr val="accent3">
                  <a:lumMod val="50000"/>
                </a:schemeClr>
              </a:buClr>
            </a:pPr>
            <a:r>
              <a:rPr lang="ca-ES" sz="2400" dirty="0" smtClean="0">
                <a:latin typeface="Comic Sans MS" panose="030F0702030302020204" pitchFamily="66" charset="0"/>
              </a:rPr>
              <a:t>S’observen nivells baixos d’acord amb els ítems sobre ser escoltats pels pares i mares o tutors, o tenir un lloc tranquil per estudiar i fer els deures a casa</a:t>
            </a:r>
          </a:p>
          <a:p>
            <a:pPr rtl="0">
              <a:buClr>
                <a:schemeClr val="accent3">
                  <a:lumMod val="50000"/>
                </a:schemeClr>
              </a:buClr>
            </a:pPr>
            <a:r>
              <a:rPr lang="ca-ES" sz="2400" dirty="0" smtClean="0">
                <a:latin typeface="Comic Sans MS" panose="030F0702030302020204" pitchFamily="66" charset="0"/>
              </a:rPr>
              <a:t>Només un 1,8% expressa que els </a:t>
            </a:r>
            <a:r>
              <a:rPr lang="ca-ES" sz="2400" b="1" dirty="0" smtClean="0">
                <a:latin typeface="Comic Sans MS" panose="030F0702030302020204" pitchFamily="66" charset="0"/>
              </a:rPr>
              <a:t>amics no són agradables amb ells </a:t>
            </a:r>
            <a:r>
              <a:rPr lang="ca-ES" sz="2400" dirty="0" smtClean="0">
                <a:latin typeface="Comic Sans MS" panose="030F0702030302020204" pitchFamily="66" charset="0"/>
              </a:rPr>
              <a:t>i un 2,8% pensa que no té prou amics</a:t>
            </a:r>
          </a:p>
          <a:p>
            <a:pPr rtl="0">
              <a:buClr>
                <a:schemeClr val="accent3">
                  <a:lumMod val="50000"/>
                </a:schemeClr>
              </a:buClr>
            </a:pPr>
            <a:r>
              <a:rPr lang="ca-ES" sz="2400" dirty="0" smtClean="0">
                <a:latin typeface="Comic Sans MS" panose="030F0702030302020204" pitchFamily="66" charset="0"/>
              </a:rPr>
              <a:t>La satisfacció és molt baixa en relació al fet que</a:t>
            </a:r>
            <a:r>
              <a:rPr lang="ca-ES" sz="2400" b="1" dirty="0" smtClean="0">
                <a:latin typeface="Comic Sans MS" panose="030F0702030302020204" pitchFamily="66" charset="0"/>
              </a:rPr>
              <a:t> l’Ajuntament els demana opinió sobre coses que són importants per a ells </a:t>
            </a:r>
            <a:r>
              <a:rPr lang="ca-ES" sz="2400" dirty="0" smtClean="0">
                <a:latin typeface="Comic Sans MS" panose="030F0702030302020204" pitchFamily="66" charset="0"/>
              </a:rPr>
              <a:t>i amb </a:t>
            </a:r>
            <a:r>
              <a:rPr lang="ca-ES" sz="2400" b="1" dirty="0" smtClean="0">
                <a:latin typeface="Comic Sans MS" panose="030F0702030302020204" pitchFamily="66" charset="0"/>
              </a:rPr>
              <a:t>la policia de la zona</a:t>
            </a:r>
            <a:endParaRPr lang="ca-ES" sz="2400" dirty="0">
              <a:latin typeface="Comic Sans MS" panose="030F0702030302020204" pitchFamily="66" charset="0"/>
            </a:endParaRPr>
          </a:p>
        </p:txBody>
      </p:sp>
      <p:pic>
        <p:nvPicPr>
          <p:cNvPr id="4" name="Bild 3"/>
          <p:cNvPicPr>
            <a:picLocks noChangeAspect="1" noChangeArrowheads="1"/>
          </p:cNvPicPr>
          <p:nvPr/>
        </p:nvPicPr>
        <p:blipFill>
          <a:blip r:embed="rId2" cstate="print"/>
          <a:srcRect/>
          <a:stretch>
            <a:fillRect/>
          </a:stretch>
        </p:blipFill>
        <p:spPr bwMode="auto">
          <a:xfrm>
            <a:off x="72008" y="6165304"/>
            <a:ext cx="4283968" cy="692696"/>
          </a:xfrm>
          <a:prstGeom prst="rect">
            <a:avLst/>
          </a:prstGeom>
          <a:noFill/>
          <a:ln w="9525">
            <a:noFill/>
            <a:miter lim="800000"/>
            <a:headEnd/>
            <a:tailEnd/>
          </a:ln>
        </p:spPr>
      </p:pic>
      <p:pic>
        <p:nvPicPr>
          <p:cNvPr id="5" name="Picture 4" descr="C:\Users\tamar\Documents\children's well being\Jacobs\JF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165304"/>
            <a:ext cx="1763688" cy="692696"/>
          </a:xfrm>
          <a:prstGeom prst="rect">
            <a:avLst/>
          </a:prstGeom>
          <a:noFill/>
          <a:ln>
            <a:noFill/>
          </a:ln>
        </p:spPr>
      </p:pic>
    </p:spTree>
    <p:extLst>
      <p:ext uri="{BB962C8B-B14F-4D97-AF65-F5344CB8AC3E}">
        <p14:creationId xmlns:p14="http://schemas.microsoft.com/office/powerpoint/2010/main" val="38626842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922114"/>
          </a:xfrm>
          <a:solidFill>
            <a:srgbClr val="92D050"/>
          </a:solidFill>
        </p:spPr>
        <p:txBody>
          <a:bodyPr>
            <a:normAutofit/>
          </a:bodyPr>
          <a:lstStyle/>
          <a:p>
            <a:r>
              <a:rPr lang="ca-ES" sz="3200" b="1" dirty="0">
                <a:solidFill>
                  <a:schemeClr val="accent3">
                    <a:lumMod val="50000"/>
                  </a:schemeClr>
                </a:solidFill>
                <a:latin typeface="Comic Sans MS" panose="030F0702030302020204" pitchFamily="66" charset="0"/>
              </a:rPr>
              <a:t>Recol·lecció de dades </a:t>
            </a:r>
            <a:r>
              <a:rPr lang="ca-ES" sz="3200" b="1" dirty="0" smtClean="0">
                <a:solidFill>
                  <a:schemeClr val="accent3">
                    <a:lumMod val="50000"/>
                  </a:schemeClr>
                </a:solidFill>
                <a:latin typeface="Comic Sans MS" panose="030F0702030302020204" pitchFamily="66" charset="0"/>
              </a:rPr>
              <a:t>a Etiòpia</a:t>
            </a:r>
            <a:endParaRPr lang="en-US" sz="3200" b="1" dirty="0">
              <a:solidFill>
                <a:schemeClr val="accent3">
                  <a:lumMod val="50000"/>
                </a:schemeClr>
              </a:solidFill>
              <a:latin typeface="Comic Sans MS" panose="030F0702030302020204" pitchFamily="66" charset="0"/>
            </a:endParaRPr>
          </a:p>
        </p:txBody>
      </p:sp>
      <p:pic>
        <p:nvPicPr>
          <p:cNvPr id="2050" name="Picture 2" descr="C:\Users\asher.HARUV\AppData\Local\Temp\Rar$DIa0.915\IMG_01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371600"/>
            <a:ext cx="68072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52844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778098"/>
          </a:xfrm>
          <a:solidFill>
            <a:srgbClr val="92D050"/>
          </a:solidFill>
        </p:spPr>
        <p:txBody>
          <a:bodyPr/>
          <a:lstStyle/>
          <a:p>
            <a:r>
              <a:rPr lang="ca-ES" sz="3200" b="1" dirty="0" smtClean="0">
                <a:solidFill>
                  <a:schemeClr val="accent3">
                    <a:lumMod val="50000"/>
                  </a:schemeClr>
                </a:solidFill>
                <a:latin typeface="Comic Sans MS" panose="030F0702030302020204" pitchFamily="66" charset="0"/>
              </a:rPr>
              <a:t>Satisfacció amb l’aparença segons sexe</a:t>
            </a:r>
            <a:endParaRPr lang="ca-ES" sz="3200" b="1" dirty="0">
              <a:solidFill>
                <a:schemeClr val="accent3">
                  <a:lumMod val="50000"/>
                </a:schemeClr>
              </a:solidFill>
              <a:latin typeface="Comic Sans MS" panose="030F0702030302020204" pitchFamily="66"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4740524"/>
              </p:ext>
            </p:extLst>
          </p:nvPr>
        </p:nvGraphicFramePr>
        <p:xfrm>
          <a:off x="707924" y="1100832"/>
          <a:ext cx="7683909" cy="53786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52714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363272" cy="1143000"/>
          </a:xfrm>
          <a:solidFill>
            <a:srgbClr val="92D050"/>
          </a:solidFill>
        </p:spPr>
        <p:txBody>
          <a:bodyPr/>
          <a:lstStyle/>
          <a:p>
            <a:r>
              <a:rPr lang="ca-ES" sz="3200" b="1" dirty="0" smtClean="0">
                <a:solidFill>
                  <a:schemeClr val="accent3">
                    <a:lumMod val="50000"/>
                  </a:schemeClr>
                </a:solidFill>
                <a:latin typeface="Comic Sans MS" panose="030F0702030302020204" pitchFamily="66" charset="0"/>
              </a:rPr>
              <a:t>Satisfacció amb la vida d’estudiant, segons l’edat</a:t>
            </a:r>
            <a:endParaRPr lang="ca-ES" sz="3200" b="1" dirty="0">
              <a:solidFill>
                <a:schemeClr val="accent3">
                  <a:lumMod val="50000"/>
                </a:schemeClr>
              </a:solidFill>
              <a:latin typeface="Comic Sans MS" panose="030F0702030302020204" pitchFamily="66"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1850878"/>
              </p:ext>
            </p:extLst>
          </p:nvPr>
        </p:nvGraphicFramePr>
        <p:xfrm>
          <a:off x="467544" y="1340768"/>
          <a:ext cx="7683909" cy="53786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64250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08912" cy="706090"/>
          </a:xfrm>
          <a:solidFill>
            <a:srgbClr val="92D050"/>
          </a:solidFill>
        </p:spPr>
        <p:txBody>
          <a:bodyPr/>
          <a:lstStyle/>
          <a:p>
            <a:r>
              <a:rPr lang="ca-ES" sz="3200" b="1" dirty="0" err="1" smtClean="0">
                <a:solidFill>
                  <a:schemeClr val="accent3">
                    <a:lumMod val="50000"/>
                  </a:schemeClr>
                </a:solidFill>
                <a:latin typeface="Comic Sans MS" panose="030F0702030302020204" pitchFamily="66" charset="0"/>
              </a:rPr>
              <a:t>Bullying</a:t>
            </a:r>
            <a:r>
              <a:rPr lang="ca-ES" sz="3200" b="1" dirty="0" smtClean="0">
                <a:solidFill>
                  <a:schemeClr val="accent3">
                    <a:lumMod val="50000"/>
                  </a:schemeClr>
                </a:solidFill>
                <a:latin typeface="Comic Sans MS" panose="030F0702030302020204" pitchFamily="66" charset="0"/>
              </a:rPr>
              <a:t>: Els companys els peguen</a:t>
            </a:r>
            <a:endParaRPr lang="ca-ES" sz="3200" b="1" dirty="0">
              <a:solidFill>
                <a:schemeClr val="accent3">
                  <a:lumMod val="50000"/>
                </a:schemeClr>
              </a:solidFill>
              <a:latin typeface="Comic Sans MS" panose="030F0702030302020204" pitchFamily="66" charset="0"/>
            </a:endParaRPr>
          </a:p>
        </p:txBody>
      </p:sp>
      <p:graphicFrame>
        <p:nvGraphicFramePr>
          <p:cNvPr id="3" name="Chart 2"/>
          <p:cNvGraphicFramePr/>
          <p:nvPr>
            <p:extLst>
              <p:ext uri="{D42A27DB-BD31-4B8C-83A1-F6EECF244321}">
                <p14:modId xmlns:p14="http://schemas.microsoft.com/office/powerpoint/2010/main" val="2749611155"/>
              </p:ext>
            </p:extLst>
          </p:nvPr>
        </p:nvGraphicFramePr>
        <p:xfrm>
          <a:off x="420330" y="1209368"/>
          <a:ext cx="7868264" cy="4994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36895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84976" cy="634082"/>
          </a:xfrm>
          <a:solidFill>
            <a:srgbClr val="92D050"/>
          </a:solidFill>
        </p:spPr>
        <p:txBody>
          <a:bodyPr/>
          <a:lstStyle/>
          <a:p>
            <a:r>
              <a:rPr lang="ca-ES" sz="3200" b="1" dirty="0" err="1" smtClean="0">
                <a:solidFill>
                  <a:schemeClr val="accent3">
                    <a:lumMod val="50000"/>
                  </a:schemeClr>
                </a:solidFill>
                <a:latin typeface="Comic Sans MS" panose="030F0702030302020204" pitchFamily="66" charset="0"/>
              </a:rPr>
              <a:t>Bullying</a:t>
            </a:r>
            <a:r>
              <a:rPr lang="ca-ES" sz="3200" b="1" dirty="0" smtClean="0">
                <a:solidFill>
                  <a:schemeClr val="accent3">
                    <a:lumMod val="50000"/>
                  </a:schemeClr>
                </a:solidFill>
                <a:latin typeface="Comic Sans MS" panose="030F0702030302020204" pitchFamily="66" charset="0"/>
              </a:rPr>
              <a:t>: Els companys els deixen de banda</a:t>
            </a:r>
            <a:endParaRPr lang="ca-ES" sz="3200" b="1" dirty="0">
              <a:solidFill>
                <a:schemeClr val="accent3">
                  <a:lumMod val="50000"/>
                </a:schemeClr>
              </a:solidFill>
              <a:latin typeface="Comic Sans MS" panose="030F0702030302020204" pitchFamily="66" charset="0"/>
            </a:endParaRPr>
          </a:p>
        </p:txBody>
      </p:sp>
      <p:graphicFrame>
        <p:nvGraphicFramePr>
          <p:cNvPr id="3" name="Chart 2"/>
          <p:cNvGraphicFramePr/>
          <p:nvPr>
            <p:extLst>
              <p:ext uri="{D42A27DB-BD31-4B8C-83A1-F6EECF244321}">
                <p14:modId xmlns:p14="http://schemas.microsoft.com/office/powerpoint/2010/main" val="464832586"/>
              </p:ext>
            </p:extLst>
          </p:nvPr>
        </p:nvGraphicFramePr>
        <p:xfrm>
          <a:off x="715296" y="1130711"/>
          <a:ext cx="7374194" cy="50046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88689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91264" cy="778098"/>
          </a:xfrm>
          <a:solidFill>
            <a:srgbClr val="92D050"/>
          </a:solidFill>
        </p:spPr>
        <p:txBody>
          <a:bodyPr/>
          <a:lstStyle/>
          <a:p>
            <a:r>
              <a:rPr lang="ca-ES" sz="3200" b="1" dirty="0" smtClean="0">
                <a:solidFill>
                  <a:schemeClr val="accent3">
                    <a:lumMod val="50000"/>
                  </a:schemeClr>
                </a:solidFill>
                <a:latin typeface="Comic Sans MS" panose="030F0702030302020204" pitchFamily="66" charset="0"/>
              </a:rPr>
              <a:t>Coneixement dels drets dels infants</a:t>
            </a:r>
            <a:endParaRPr lang="ca-ES" sz="3200" b="1" dirty="0">
              <a:solidFill>
                <a:schemeClr val="accent3">
                  <a:lumMod val="50000"/>
                </a:schemeClr>
              </a:solidFill>
              <a:latin typeface="Comic Sans MS" panose="030F0702030302020204" pitchFamily="66" charset="0"/>
            </a:endParaRPr>
          </a:p>
        </p:txBody>
      </p:sp>
      <p:graphicFrame>
        <p:nvGraphicFramePr>
          <p:cNvPr id="5" name="Chart 4"/>
          <p:cNvGraphicFramePr/>
          <p:nvPr>
            <p:extLst>
              <p:ext uri="{D42A27DB-BD31-4B8C-83A1-F6EECF244321}">
                <p14:modId xmlns:p14="http://schemas.microsoft.com/office/powerpoint/2010/main" val="3595020529"/>
              </p:ext>
            </p:extLst>
          </p:nvPr>
        </p:nvGraphicFramePr>
        <p:xfrm>
          <a:off x="467544" y="1196752"/>
          <a:ext cx="7886699" cy="49694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92434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640960" cy="562074"/>
          </a:xfrm>
          <a:solidFill>
            <a:srgbClr val="92D050"/>
          </a:solidFill>
        </p:spPr>
        <p:txBody>
          <a:bodyPr/>
          <a:lstStyle/>
          <a:p>
            <a:r>
              <a:rPr lang="ca-ES" sz="3200" b="1" dirty="0" smtClean="0">
                <a:solidFill>
                  <a:schemeClr val="accent3">
                    <a:lumMod val="50000"/>
                  </a:schemeClr>
                </a:solidFill>
                <a:latin typeface="Comic Sans MS" panose="030F0702030302020204" pitchFamily="66" charset="0"/>
              </a:rPr>
              <a:t>Els adults respecten els drets dels infants?</a:t>
            </a:r>
            <a:endParaRPr lang="ca-ES" sz="3200" b="1" dirty="0">
              <a:solidFill>
                <a:schemeClr val="accent3">
                  <a:lumMod val="50000"/>
                </a:schemeClr>
              </a:solidFill>
              <a:latin typeface="Comic Sans MS" panose="030F0702030302020204" pitchFamily="66" charset="0"/>
            </a:endParaRPr>
          </a:p>
        </p:txBody>
      </p:sp>
      <p:graphicFrame>
        <p:nvGraphicFramePr>
          <p:cNvPr id="3" name="Chart 2"/>
          <p:cNvGraphicFramePr/>
          <p:nvPr>
            <p:extLst>
              <p:ext uri="{D42A27DB-BD31-4B8C-83A1-F6EECF244321}">
                <p14:modId xmlns:p14="http://schemas.microsoft.com/office/powerpoint/2010/main" val="1648704798"/>
              </p:ext>
            </p:extLst>
          </p:nvPr>
        </p:nvGraphicFramePr>
        <p:xfrm>
          <a:off x="719092" y="1209368"/>
          <a:ext cx="7324077" cy="52446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14804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706090"/>
          </a:xfrm>
          <a:solidFill>
            <a:srgbClr val="92D050"/>
          </a:solidFill>
        </p:spPr>
        <p:txBody>
          <a:bodyPr/>
          <a:lstStyle/>
          <a:p>
            <a:r>
              <a:rPr lang="ca-ES" sz="3200" b="1" dirty="0">
                <a:solidFill>
                  <a:schemeClr val="accent3">
                    <a:lumMod val="50000"/>
                  </a:schemeClr>
                </a:solidFill>
                <a:latin typeface="Comic Sans MS" panose="030F0702030302020204" pitchFamily="66" charset="0"/>
              </a:rPr>
              <a:t>Els adults respecten els drets dels infants?</a:t>
            </a:r>
            <a:endParaRPr lang="en-GB" sz="3200" dirty="0">
              <a:solidFill>
                <a:schemeClr val="accent3">
                  <a:lumMod val="50000"/>
                </a:schemeClr>
              </a:solidFill>
              <a:latin typeface="Comic Sans MS" panose="030F0702030302020204" pitchFamily="66" charset="0"/>
            </a:endParaRPr>
          </a:p>
        </p:txBody>
      </p:sp>
      <p:graphicFrame>
        <p:nvGraphicFramePr>
          <p:cNvPr id="3" name="Chart 2"/>
          <p:cNvGraphicFramePr/>
          <p:nvPr>
            <p:extLst>
              <p:ext uri="{D42A27DB-BD31-4B8C-83A1-F6EECF244321}">
                <p14:modId xmlns:p14="http://schemas.microsoft.com/office/powerpoint/2010/main" val="2300287446"/>
              </p:ext>
            </p:extLst>
          </p:nvPr>
        </p:nvGraphicFramePr>
        <p:xfrm>
          <a:off x="692458" y="1278384"/>
          <a:ext cx="6644936" cy="43766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5329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457200" y="274638"/>
            <a:ext cx="8363272" cy="778098"/>
          </a:xfrm>
          <a:solidFill>
            <a:srgbClr val="92D050"/>
          </a:solidFill>
        </p:spPr>
        <p:txBody>
          <a:bodyPr/>
          <a:lstStyle/>
          <a:p>
            <a:pPr eaLnBrk="1" hangingPunct="1">
              <a:defRPr/>
            </a:pPr>
            <a:r>
              <a:rPr lang="ca-ES" altLang="ca-ES" sz="3200" b="1" dirty="0" smtClean="0">
                <a:solidFill>
                  <a:schemeClr val="accent3">
                    <a:lumMod val="50000"/>
                  </a:schemeClr>
                </a:solidFill>
                <a:latin typeface="Comic Sans MS" pitchFamily="66" charset="0"/>
              </a:rPr>
              <a:t>Del negatiu al positiu</a:t>
            </a:r>
          </a:p>
        </p:txBody>
      </p:sp>
      <p:sp>
        <p:nvSpPr>
          <p:cNvPr id="9219" name="Content Placeholder 2"/>
          <p:cNvSpPr>
            <a:spLocks noGrp="1"/>
          </p:cNvSpPr>
          <p:nvPr>
            <p:ph idx="4294967295"/>
          </p:nvPr>
        </p:nvSpPr>
        <p:spPr>
          <a:xfrm>
            <a:off x="467544" y="1447800"/>
            <a:ext cx="7992888" cy="4501480"/>
          </a:xfrm>
          <a:solidFill>
            <a:srgbClr val="CCFFCC">
              <a:alpha val="45097"/>
            </a:srgbClr>
          </a:solidFill>
        </p:spPr>
        <p:txBody>
          <a:bodyPr>
            <a:normAutofit/>
          </a:bodyPr>
          <a:lstStyle/>
          <a:p>
            <a:pPr marL="265113" indent="-265113" eaLnBrk="1" hangingPunct="1">
              <a:lnSpc>
                <a:spcPct val="80000"/>
              </a:lnSpc>
              <a:buClr>
                <a:schemeClr val="accent3">
                  <a:lumMod val="50000"/>
                </a:schemeClr>
              </a:buClr>
              <a:buFont typeface="Wingdings 2" pitchFamily="18" charset="2"/>
              <a:buChar char=""/>
            </a:pPr>
            <a:r>
              <a:rPr lang="ca-ES" altLang="ca-ES" sz="2800" dirty="0" smtClean="0">
                <a:latin typeface="Comic Sans MS" pitchFamily="66" charset="0"/>
              </a:rPr>
              <a:t>L’absència de problemes o falles no indica necessàriament un creixement adequat o un èxit en la vida.</a:t>
            </a:r>
          </a:p>
          <a:p>
            <a:pPr marL="265113" indent="-265113" eaLnBrk="1" hangingPunct="1">
              <a:lnSpc>
                <a:spcPct val="80000"/>
              </a:lnSpc>
              <a:buClr>
                <a:schemeClr val="accent3">
                  <a:lumMod val="50000"/>
                </a:schemeClr>
              </a:buClr>
              <a:buFont typeface="Wingdings 2" pitchFamily="18" charset="2"/>
              <a:buChar char=""/>
            </a:pPr>
            <a:r>
              <a:rPr lang="ca-ES" altLang="ca-ES" sz="2800" dirty="0" smtClean="0">
                <a:latin typeface="Comic Sans MS" pitchFamily="66" charset="0"/>
              </a:rPr>
              <a:t>Les mesures de factores de risc o de comportaments negatius no son antònimes de las mesures de factors protectors o de comportaments positius.</a:t>
            </a:r>
          </a:p>
          <a:p>
            <a:pPr marL="265113" indent="-265113" eaLnBrk="1" hangingPunct="1">
              <a:lnSpc>
                <a:spcPct val="80000"/>
              </a:lnSpc>
              <a:buClr>
                <a:schemeClr val="accent3">
                  <a:lumMod val="50000"/>
                </a:schemeClr>
              </a:buClr>
              <a:buFont typeface="Wingdings 2" pitchFamily="18" charset="2"/>
              <a:buChar char=""/>
            </a:pPr>
            <a:r>
              <a:rPr lang="ca-ES" altLang="ca-ES" sz="2800" dirty="0" smtClean="0">
                <a:latin typeface="Comic Sans MS" pitchFamily="66" charset="0"/>
              </a:rPr>
              <a:t>El repte ha començat a ser el desenvolupa-ment d’indicadors que permetin monitoritzar com va cada societat en relació a la seva infància i adolescència, més enllà de la seguretat bàsica de la seva llar.</a:t>
            </a:r>
          </a:p>
        </p:txBody>
      </p:sp>
    </p:spTree>
    <p:extLst>
      <p:ext uri="{BB962C8B-B14F-4D97-AF65-F5344CB8AC3E}">
        <p14:creationId xmlns:p14="http://schemas.microsoft.com/office/powerpoint/2010/main" val="397446206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64704"/>
          </a:xfrm>
          <a:solidFill>
            <a:srgbClr val="92D050"/>
          </a:solidFill>
        </p:spPr>
        <p:txBody>
          <a:bodyPr>
            <a:normAutofit/>
          </a:bodyPr>
          <a:lstStyle/>
          <a:p>
            <a:r>
              <a:rPr lang="ca-ES" sz="3200" b="1" dirty="0" smtClean="0">
                <a:solidFill>
                  <a:schemeClr val="accent3">
                    <a:lumMod val="50000"/>
                  </a:schemeClr>
                </a:solidFill>
                <a:latin typeface="Comic Sans MS" panose="030F0702030302020204" pitchFamily="66" charset="0"/>
                <a:cs typeface="Aharoni" panose="02010803020104030203" pitchFamily="2" charset="-79"/>
              </a:rPr>
              <a:t>Reflexions sobre la recerca</a:t>
            </a:r>
            <a:endParaRPr lang="ca-ES" sz="3200" dirty="0">
              <a:solidFill>
                <a:schemeClr val="accent3">
                  <a:lumMod val="50000"/>
                </a:schemeClr>
              </a:solidFill>
              <a:latin typeface="Comic Sans MS" panose="030F0702030302020204" pitchFamily="66" charset="0"/>
            </a:endParaRPr>
          </a:p>
        </p:txBody>
      </p:sp>
      <p:pic>
        <p:nvPicPr>
          <p:cNvPr id="4" name="Bild 3"/>
          <p:cNvPicPr>
            <a:picLocks noChangeAspect="1" noChangeArrowheads="1"/>
          </p:cNvPicPr>
          <p:nvPr/>
        </p:nvPicPr>
        <p:blipFill>
          <a:blip r:embed="rId2" cstate="print"/>
          <a:srcRect/>
          <a:stretch>
            <a:fillRect/>
          </a:stretch>
        </p:blipFill>
        <p:spPr bwMode="auto">
          <a:xfrm>
            <a:off x="72008" y="6165304"/>
            <a:ext cx="4283968" cy="692696"/>
          </a:xfrm>
          <a:prstGeom prst="rect">
            <a:avLst/>
          </a:prstGeom>
          <a:noFill/>
          <a:ln w="9525">
            <a:noFill/>
            <a:miter lim="800000"/>
            <a:headEnd/>
            <a:tailEnd/>
          </a:ln>
        </p:spPr>
      </p:pic>
      <p:pic>
        <p:nvPicPr>
          <p:cNvPr id="5" name="Picture 4" descr="C:\Users\tamar\Documents\children's well being\Jacobs\JF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165304"/>
            <a:ext cx="1763688" cy="692696"/>
          </a:xfrm>
          <a:prstGeom prst="rect">
            <a:avLst/>
          </a:prstGeom>
          <a:noFill/>
          <a:ln>
            <a:noFill/>
          </a:ln>
        </p:spPr>
      </p:pic>
      <p:sp>
        <p:nvSpPr>
          <p:cNvPr id="7" name="Content Placeholder 2"/>
          <p:cNvSpPr txBox="1">
            <a:spLocks/>
          </p:cNvSpPr>
          <p:nvPr/>
        </p:nvSpPr>
        <p:spPr>
          <a:xfrm>
            <a:off x="321622" y="1196752"/>
            <a:ext cx="8064896" cy="4536504"/>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rtl="0"/>
            <a:r>
              <a:rPr lang="ca-ES" sz="2000" b="1" dirty="0" smtClean="0">
                <a:latin typeface="Comic Sans MS" panose="030F0702030302020204" pitchFamily="66" charset="0"/>
              </a:rPr>
              <a:t>Als infants i adolescents els agrada ser escoltats</a:t>
            </a:r>
            <a:r>
              <a:rPr lang="ca-ES" sz="2000" dirty="0" smtClean="0">
                <a:latin typeface="Comic Sans MS" panose="030F0702030302020204" pitchFamily="66" charset="0"/>
              </a:rPr>
              <a:t>. Preguntar-los l’opinió sobre coses rellevants facilita als adults acostar-se als seus mons i, per tant, la relació amb ells.</a:t>
            </a:r>
          </a:p>
          <a:p>
            <a:pPr algn="l" rtl="0"/>
            <a:r>
              <a:rPr lang="ca-ES" sz="2000" b="1" dirty="0" smtClean="0">
                <a:latin typeface="Comic Sans MS" panose="030F0702030302020204" pitchFamily="66" charset="0"/>
              </a:rPr>
              <a:t>El benestar no és quelcom sobre el que es parli sovint amb infants i adolescents</a:t>
            </a:r>
            <a:r>
              <a:rPr lang="ca-ES" sz="2000" dirty="0" smtClean="0">
                <a:latin typeface="Comic Sans MS" panose="030F0702030302020204" pitchFamily="66" charset="0"/>
              </a:rPr>
              <a:t>. Sempre que se’ls dóna l’oportunitat mostren un alt interès i entusiasme per parlar-ne i explicar-se.</a:t>
            </a:r>
          </a:p>
          <a:p>
            <a:pPr algn="l" rtl="0"/>
            <a:r>
              <a:rPr lang="ca-ES" sz="2000" dirty="0" smtClean="0">
                <a:latin typeface="Comic Sans MS" panose="030F0702030302020204" pitchFamily="66" charset="0"/>
              </a:rPr>
              <a:t>L’administració dels qüestionari ha generat </a:t>
            </a:r>
            <a:r>
              <a:rPr lang="ca-ES" sz="2000" b="1" dirty="0" smtClean="0">
                <a:latin typeface="Comic Sans MS" panose="030F0702030302020204" pitchFamily="66" charset="0"/>
              </a:rPr>
              <a:t>ganes de seguir-ne parlant amb més temps i aprofundiment</a:t>
            </a:r>
            <a:r>
              <a:rPr lang="ca-ES" sz="2000" dirty="0" smtClean="0">
                <a:latin typeface="Comic Sans MS" panose="030F0702030302020204" pitchFamily="66" charset="0"/>
              </a:rPr>
              <a:t> (algunes escoles van decidir fer-ho en les tutories).</a:t>
            </a:r>
          </a:p>
          <a:p>
            <a:pPr algn="l" rtl="0"/>
            <a:r>
              <a:rPr lang="ca-ES" sz="2000" dirty="0" smtClean="0">
                <a:latin typeface="Comic Sans MS" panose="030F0702030302020204" pitchFamily="66" charset="0"/>
              </a:rPr>
              <a:t>Parlar sobre aquests temes (benestar amb els amics, a la classe, amb els mestres i professors, o amb la família) porta a pensar sobre un mateix. Es pot aprofitar l’ocasió per </a:t>
            </a:r>
            <a:r>
              <a:rPr lang="ca-ES" sz="2000" b="1" dirty="0" smtClean="0">
                <a:latin typeface="Comic Sans MS" panose="030F0702030302020204" pitchFamily="66" charset="0"/>
              </a:rPr>
              <a:t>promoure una reflexió constructiva que ajudi a promoure el seu benestar.</a:t>
            </a:r>
            <a:endParaRPr lang="ca-ES" sz="2000" dirty="0" smtClean="0">
              <a:latin typeface="Comic Sans MS" panose="030F0702030302020204" pitchFamily="66" charset="0"/>
            </a:endParaRPr>
          </a:p>
        </p:txBody>
      </p:sp>
    </p:spTree>
    <p:extLst>
      <p:ext uri="{BB962C8B-B14F-4D97-AF65-F5344CB8AC3E}">
        <p14:creationId xmlns:p14="http://schemas.microsoft.com/office/powerpoint/2010/main" val="26678977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idx="4294967295"/>
          </p:nvPr>
        </p:nvSpPr>
        <p:spPr>
          <a:xfrm>
            <a:off x="395536" y="404813"/>
            <a:ext cx="8424936" cy="719931"/>
          </a:xfrm>
          <a:solidFill>
            <a:srgbClr val="92D050"/>
          </a:solidFill>
        </p:spPr>
        <p:txBody>
          <a:bodyPr/>
          <a:lstStyle/>
          <a:p>
            <a:r>
              <a:rPr lang="ca-ES" altLang="ca-ES" sz="3200" b="1" dirty="0">
                <a:solidFill>
                  <a:schemeClr val="accent3">
                    <a:lumMod val="50000"/>
                  </a:schemeClr>
                </a:solidFill>
                <a:latin typeface="Comic Sans MS" pitchFamily="66" charset="0"/>
              </a:rPr>
              <a:t>Alguns elements de discussió </a:t>
            </a:r>
            <a:r>
              <a:rPr lang="es-ES" altLang="ca-ES" sz="2000" dirty="0">
                <a:solidFill>
                  <a:schemeClr val="accent3">
                    <a:lumMod val="50000"/>
                  </a:schemeClr>
                </a:solidFill>
                <a:latin typeface="Comic Sans MS" pitchFamily="66" charset="0"/>
              </a:rPr>
              <a:t>(I)</a:t>
            </a:r>
            <a:endParaRPr lang="en-GB" altLang="ca-ES" sz="2000" dirty="0">
              <a:solidFill>
                <a:schemeClr val="accent3">
                  <a:lumMod val="50000"/>
                </a:schemeClr>
              </a:solidFill>
              <a:latin typeface="Comic Sans MS" pitchFamily="66" charset="0"/>
            </a:endParaRPr>
          </a:p>
        </p:txBody>
      </p:sp>
      <p:sp>
        <p:nvSpPr>
          <p:cNvPr id="349187" name="Rectangle 3"/>
          <p:cNvSpPr>
            <a:spLocks noGrp="1" noChangeArrowheads="1"/>
          </p:cNvSpPr>
          <p:nvPr>
            <p:ph type="body" idx="4294967295"/>
          </p:nvPr>
        </p:nvSpPr>
        <p:spPr>
          <a:xfrm>
            <a:off x="539553" y="1628775"/>
            <a:ext cx="7920880" cy="4248497"/>
          </a:xfrm>
          <a:solidFill>
            <a:srgbClr val="A7FFA9">
              <a:alpha val="50000"/>
            </a:srgbClr>
          </a:solidFill>
        </p:spPr>
        <p:txBody>
          <a:bodyPr>
            <a:normAutofit lnSpcReduction="10000"/>
          </a:bodyPr>
          <a:lstStyle/>
          <a:p>
            <a:pPr indent="-342900">
              <a:lnSpc>
                <a:spcPct val="90000"/>
              </a:lnSpc>
              <a:spcBef>
                <a:spcPct val="0"/>
              </a:spcBef>
              <a:buClr>
                <a:schemeClr val="accent3">
                  <a:lumMod val="50000"/>
                </a:schemeClr>
              </a:buClr>
              <a:buFont typeface="Wingdings" pitchFamily="2" charset="2"/>
              <a:buChar char="Ø"/>
            </a:pPr>
            <a:r>
              <a:rPr lang="ca-ES" altLang="ca-ES" sz="2400" dirty="0">
                <a:latin typeface="Comic Sans MS" pitchFamily="66" charset="0"/>
              </a:rPr>
              <a:t>Tradicionalment hi ha hagut importants resistències per part dels investigadors socials per acceptar els autoinformes dels infants o adolescents com a </a:t>
            </a:r>
            <a:r>
              <a:rPr lang="ca-ES" altLang="ca-ES" sz="2400" b="1" dirty="0">
                <a:latin typeface="Comic Sans MS" pitchFamily="66" charset="0"/>
              </a:rPr>
              <a:t>fiables</a:t>
            </a:r>
            <a:r>
              <a:rPr lang="ca-ES" altLang="ca-ES" sz="2400" dirty="0">
                <a:latin typeface="Comic Sans MS" pitchFamily="66" charset="0"/>
              </a:rPr>
              <a:t> (en congruència amb la representació social de que són </a:t>
            </a:r>
            <a:r>
              <a:rPr lang="ca-ES" altLang="ca-ES" sz="2400" i="1" dirty="0" err="1">
                <a:latin typeface="Comic Sans MS" pitchFamily="66" charset="0"/>
              </a:rPr>
              <a:t>encara-no</a:t>
            </a:r>
            <a:r>
              <a:rPr lang="ca-ES" altLang="ca-ES" sz="2400" i="1" dirty="0">
                <a:latin typeface="Comic Sans MS" pitchFamily="66" charset="0"/>
              </a:rPr>
              <a:t> </a:t>
            </a:r>
            <a:r>
              <a:rPr lang="ca-ES" altLang="ca-ES" sz="2400" dirty="0">
                <a:latin typeface="Comic Sans MS" pitchFamily="66" charset="0"/>
              </a:rPr>
              <a:t>adults. </a:t>
            </a:r>
            <a:r>
              <a:rPr lang="ca-ES" altLang="ca-ES" sz="2400" dirty="0" err="1">
                <a:latin typeface="Comic Sans MS" pitchFamily="66" charset="0"/>
              </a:rPr>
              <a:t>Verhellen</a:t>
            </a:r>
            <a:r>
              <a:rPr lang="ca-ES" altLang="ca-ES" sz="2400" dirty="0">
                <a:latin typeface="Comic Sans MS" pitchFamily="66" charset="0"/>
              </a:rPr>
              <a:t>, 1992; Casas, 1996). </a:t>
            </a:r>
          </a:p>
          <a:p>
            <a:pPr indent="-342900">
              <a:lnSpc>
                <a:spcPct val="90000"/>
              </a:lnSpc>
              <a:spcBef>
                <a:spcPct val="0"/>
              </a:spcBef>
              <a:buClr>
                <a:schemeClr val="accent3">
                  <a:lumMod val="50000"/>
                </a:schemeClr>
              </a:buClr>
              <a:buFont typeface="Wingdings" pitchFamily="2" charset="2"/>
              <a:buChar char="Ø"/>
            </a:pPr>
            <a:r>
              <a:rPr lang="ca-ES" altLang="ca-ES" sz="2400" dirty="0">
                <a:latin typeface="Comic Sans MS" pitchFamily="66" charset="0"/>
              </a:rPr>
              <a:t>Si revisem les investigacions que duen l’etiqueta d’</a:t>
            </a:r>
            <a:r>
              <a:rPr lang="ca-ES" altLang="ca-ES" sz="2400" i="1" dirty="0">
                <a:latin typeface="Comic Sans MS" pitchFamily="66" charset="0"/>
              </a:rPr>
              <a:t>estudis sobre qualitat de vida de la infància</a:t>
            </a:r>
            <a:r>
              <a:rPr lang="ca-ES" altLang="ca-ES" sz="2400" dirty="0">
                <a:latin typeface="Comic Sans MS" pitchFamily="66" charset="0"/>
              </a:rPr>
              <a:t>, en trobem molts en els que no s’ha preguntat res als nois i noies.</a:t>
            </a:r>
          </a:p>
          <a:p>
            <a:pPr indent="-342900">
              <a:lnSpc>
                <a:spcPct val="90000"/>
              </a:lnSpc>
              <a:spcBef>
                <a:spcPct val="0"/>
              </a:spcBef>
              <a:buClr>
                <a:schemeClr val="accent3">
                  <a:lumMod val="50000"/>
                </a:schemeClr>
              </a:buClr>
              <a:buFont typeface="Wingdings" pitchFamily="2" charset="2"/>
              <a:buChar char="Ø"/>
            </a:pPr>
            <a:r>
              <a:rPr lang="ca-ES" altLang="ca-ES" sz="2400" dirty="0">
                <a:latin typeface="Comic Sans MS" pitchFamily="66" charset="0"/>
              </a:rPr>
              <a:t>La investigació més habitual en aquest camp </a:t>
            </a:r>
            <a:r>
              <a:rPr lang="ca-ES" altLang="ca-ES" sz="2400" dirty="0" smtClean="0">
                <a:latin typeface="Comic Sans MS" pitchFamily="66" charset="0"/>
              </a:rPr>
              <a:t>ha estat </a:t>
            </a:r>
            <a:r>
              <a:rPr lang="ca-ES" altLang="ca-ES" sz="2400" dirty="0">
                <a:latin typeface="Comic Sans MS" pitchFamily="66" charset="0"/>
              </a:rPr>
              <a:t>sobre </a:t>
            </a:r>
            <a:r>
              <a:rPr lang="ca-ES" altLang="ca-ES" sz="2400" i="1" dirty="0">
                <a:latin typeface="Comic Sans MS" pitchFamily="66" charset="0"/>
              </a:rPr>
              <a:t>atribucions de necessitats o percepcions que els adults tenen respecte dels infants. </a:t>
            </a:r>
            <a:endParaRPr lang="ca-ES" altLang="ca-ES" sz="2400" dirty="0">
              <a:latin typeface="Comic Sans MS" pitchFamily="66" charset="0"/>
            </a:endParaRPr>
          </a:p>
        </p:txBody>
      </p:sp>
    </p:spTree>
    <p:extLst>
      <p:ext uri="{BB962C8B-B14F-4D97-AF65-F5344CB8AC3E}">
        <p14:creationId xmlns:p14="http://schemas.microsoft.com/office/powerpoint/2010/main" val="157461085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idx="4294967295"/>
          </p:nvPr>
        </p:nvSpPr>
        <p:spPr>
          <a:xfrm>
            <a:off x="467544" y="457200"/>
            <a:ext cx="8295456" cy="523528"/>
          </a:xfrm>
          <a:solidFill>
            <a:srgbClr val="92D050"/>
          </a:solidFill>
        </p:spPr>
        <p:txBody>
          <a:bodyPr/>
          <a:lstStyle/>
          <a:p>
            <a:r>
              <a:rPr lang="ca-ES" altLang="ca-ES" sz="3200" b="1" dirty="0">
                <a:solidFill>
                  <a:schemeClr val="accent3">
                    <a:lumMod val="50000"/>
                  </a:schemeClr>
                </a:solidFill>
                <a:latin typeface="Comic Sans MS" pitchFamily="66" charset="0"/>
              </a:rPr>
              <a:t>Alguns elements de discussió </a:t>
            </a:r>
            <a:r>
              <a:rPr lang="es-ES" altLang="ca-ES" sz="2000" dirty="0">
                <a:solidFill>
                  <a:schemeClr val="accent3">
                    <a:lumMod val="50000"/>
                  </a:schemeClr>
                </a:solidFill>
                <a:latin typeface="Comic Sans MS" pitchFamily="66" charset="0"/>
              </a:rPr>
              <a:t>(II)</a:t>
            </a:r>
            <a:endParaRPr lang="en-GB" altLang="ca-ES" sz="2000" dirty="0">
              <a:solidFill>
                <a:schemeClr val="accent3">
                  <a:lumMod val="50000"/>
                </a:schemeClr>
              </a:solidFill>
              <a:latin typeface="Comic Sans MS" pitchFamily="66" charset="0"/>
            </a:endParaRPr>
          </a:p>
        </p:txBody>
      </p:sp>
      <p:sp>
        <p:nvSpPr>
          <p:cNvPr id="351235" name="Rectangle 3"/>
          <p:cNvSpPr>
            <a:spLocks noGrp="1" noChangeArrowheads="1"/>
          </p:cNvSpPr>
          <p:nvPr>
            <p:ph type="body" idx="4294967295"/>
          </p:nvPr>
        </p:nvSpPr>
        <p:spPr>
          <a:xfrm>
            <a:off x="539552" y="1340768"/>
            <a:ext cx="7920880" cy="5328591"/>
          </a:xfrm>
          <a:solidFill>
            <a:srgbClr val="A7FFC2">
              <a:alpha val="50000"/>
            </a:srgbClr>
          </a:solidFill>
        </p:spPr>
        <p:txBody>
          <a:bodyPr>
            <a:normAutofit lnSpcReduction="10000"/>
          </a:bodyPr>
          <a:lstStyle/>
          <a:p>
            <a:pPr marL="361950" indent="-361950">
              <a:spcBef>
                <a:spcPct val="0"/>
              </a:spcBef>
              <a:buClr>
                <a:schemeClr val="tx1"/>
              </a:buClr>
              <a:buFont typeface="Wingdings" pitchFamily="2" charset="2"/>
              <a:buChar char="Ø"/>
            </a:pPr>
            <a:r>
              <a:rPr lang="ca-ES" altLang="ca-ES" sz="2200" dirty="0">
                <a:latin typeface="Comic Sans MS" pitchFamily="66" charset="0"/>
              </a:rPr>
              <a:t>Això constitueix un ús indegut del concepte “qualitat de vida”, que traeix el seu plantejament bàsic d’incloure: percepcions, avaluacions i aspiracions dels propis subjectes d’estudi. Sovint parlem de qualitat de vida de la infància o l’adolescència, quan el que estudiem són les percepcions o opinions d’altres sobre les seves vides. </a:t>
            </a:r>
          </a:p>
          <a:p>
            <a:pPr marL="361950" indent="-361950">
              <a:spcBef>
                <a:spcPct val="0"/>
              </a:spcBef>
              <a:buClr>
                <a:schemeClr val="tx1"/>
              </a:buClr>
              <a:buFont typeface="Wingdings" pitchFamily="2" charset="2"/>
              <a:buChar char="Ø"/>
            </a:pPr>
            <a:r>
              <a:rPr lang="ca-ES" altLang="ca-ES" sz="2200" dirty="0">
                <a:latin typeface="Comic Sans MS" pitchFamily="66" charset="0"/>
              </a:rPr>
              <a:t>Les discrepàncies entre les perspectives dels adolescents i les dels adults constitueixen una dimensió important de la vida social:</a:t>
            </a:r>
          </a:p>
          <a:p>
            <a:pPr marL="627063" lvl="1" indent="-265113">
              <a:spcBef>
                <a:spcPct val="0"/>
              </a:spcBef>
              <a:buClr>
                <a:schemeClr val="accent3">
                  <a:lumMod val="50000"/>
                </a:schemeClr>
              </a:buClr>
              <a:buFont typeface="Wingdings" pitchFamily="2" charset="2"/>
              <a:buChar char="§"/>
            </a:pPr>
            <a:r>
              <a:rPr lang="ca-ES" altLang="ca-ES" sz="2200" dirty="0">
                <a:latin typeface="Comic Sans MS" pitchFamily="66" charset="0"/>
              </a:rPr>
              <a:t>Els adolescents són generalment més arriscats que els adults: Tenir experiències emocionants i conèixer els seus límits els resulta molt important. </a:t>
            </a:r>
          </a:p>
          <a:p>
            <a:pPr marL="627063" lvl="1" indent="-265113">
              <a:spcBef>
                <a:spcPct val="0"/>
              </a:spcBef>
              <a:buClr>
                <a:schemeClr val="accent3">
                  <a:lumMod val="50000"/>
                </a:schemeClr>
              </a:buClr>
              <a:buFont typeface="Wingdings" pitchFamily="2" charset="2"/>
              <a:buChar char="§"/>
            </a:pPr>
            <a:r>
              <a:rPr lang="ca-ES" altLang="ca-ES" sz="2200" dirty="0">
                <a:latin typeface="Comic Sans MS" pitchFamily="66" charset="0"/>
              </a:rPr>
              <a:t>Pels adults, la “seguretat” és molt més important. </a:t>
            </a:r>
          </a:p>
          <a:p>
            <a:pPr marL="627063" lvl="1" indent="-265113">
              <a:spcBef>
                <a:spcPct val="0"/>
              </a:spcBef>
              <a:buClr>
                <a:schemeClr val="accent3">
                  <a:lumMod val="50000"/>
                </a:schemeClr>
              </a:buClr>
              <a:buFont typeface="Wingdings" pitchFamily="2" charset="2"/>
              <a:buChar char="§"/>
            </a:pPr>
            <a:r>
              <a:rPr lang="ca-ES" altLang="ca-ES" sz="2200" dirty="0">
                <a:latin typeface="Comic Sans MS" pitchFamily="66" charset="0"/>
              </a:rPr>
              <a:t>Pels joves, la seguretat reclamada pels adults pot ser considerada com a limitacions imposades a la seva llibertat, que “no ha de” ser preses en consideració. </a:t>
            </a:r>
          </a:p>
          <a:p>
            <a:pPr marL="627063" lvl="1" indent="-265113">
              <a:spcBef>
                <a:spcPct val="0"/>
              </a:spcBef>
              <a:buClr>
                <a:schemeClr val="accent3">
                  <a:lumMod val="50000"/>
                </a:schemeClr>
              </a:buClr>
              <a:buFont typeface="Wingdings" pitchFamily="2" charset="2"/>
              <a:buChar char="§"/>
            </a:pPr>
            <a:r>
              <a:rPr lang="ca-ES" altLang="ca-ES" sz="2200" dirty="0">
                <a:latin typeface="Comic Sans MS" pitchFamily="66" charset="0"/>
              </a:rPr>
              <a:t>I etcètera.....</a:t>
            </a:r>
          </a:p>
        </p:txBody>
      </p:sp>
    </p:spTree>
    <p:extLst>
      <p:ext uri="{BB962C8B-B14F-4D97-AF65-F5344CB8AC3E}">
        <p14:creationId xmlns:p14="http://schemas.microsoft.com/office/powerpoint/2010/main" val="325652186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idx="4294967295"/>
          </p:nvPr>
        </p:nvSpPr>
        <p:spPr>
          <a:xfrm>
            <a:off x="611561" y="658813"/>
            <a:ext cx="8151440" cy="609947"/>
          </a:xfrm>
          <a:solidFill>
            <a:srgbClr val="92D050"/>
          </a:solidFill>
        </p:spPr>
        <p:txBody>
          <a:bodyPr/>
          <a:lstStyle/>
          <a:p>
            <a:r>
              <a:rPr lang="ca-ES" altLang="ca-ES" sz="3200" b="1" dirty="0">
                <a:solidFill>
                  <a:schemeClr val="accent3">
                    <a:lumMod val="50000"/>
                  </a:schemeClr>
                </a:solidFill>
                <a:latin typeface="Comic Sans MS" pitchFamily="66" charset="0"/>
              </a:rPr>
              <a:t>Reflexions finals</a:t>
            </a:r>
          </a:p>
        </p:txBody>
      </p:sp>
      <p:sp>
        <p:nvSpPr>
          <p:cNvPr id="353283" name="Rectangle 3"/>
          <p:cNvSpPr>
            <a:spLocks noGrp="1" noChangeArrowheads="1"/>
          </p:cNvSpPr>
          <p:nvPr>
            <p:ph type="body" idx="4294967295"/>
          </p:nvPr>
        </p:nvSpPr>
        <p:spPr>
          <a:xfrm>
            <a:off x="683568" y="1700808"/>
            <a:ext cx="7776864" cy="4176464"/>
          </a:xfrm>
          <a:solidFill>
            <a:srgbClr val="A7FFA9">
              <a:alpha val="50000"/>
            </a:srgbClr>
          </a:solidFill>
        </p:spPr>
        <p:txBody>
          <a:bodyPr>
            <a:normAutofit lnSpcReduction="10000"/>
          </a:bodyPr>
          <a:lstStyle/>
          <a:p>
            <a:pPr marL="446088" indent="-446088">
              <a:spcBef>
                <a:spcPct val="0"/>
              </a:spcBef>
              <a:buClr>
                <a:schemeClr val="accent3">
                  <a:lumMod val="50000"/>
                </a:schemeClr>
              </a:buClr>
              <a:buFont typeface="Wingdings" pitchFamily="2" charset="2"/>
              <a:buChar char="Ø"/>
            </a:pPr>
            <a:r>
              <a:rPr lang="ca-ES" altLang="ca-ES" sz="2400" dirty="0">
                <a:latin typeface="Comic Sans MS" pitchFamily="66" charset="0"/>
              </a:rPr>
              <a:t>La disponibilitat d’indicadors subjectius de benestar de la població adolescent depèn de la voluntat adulta (social i política) de conèixer millor als més joves, on estem, i en quina direcció estem canviant.</a:t>
            </a:r>
          </a:p>
          <a:p>
            <a:pPr marL="446088" indent="-446088">
              <a:spcBef>
                <a:spcPct val="0"/>
              </a:spcBef>
              <a:buClr>
                <a:schemeClr val="accent3">
                  <a:lumMod val="50000"/>
                </a:schemeClr>
              </a:buClr>
              <a:buFont typeface="Wingdings" pitchFamily="2" charset="2"/>
              <a:buChar char="Ø"/>
            </a:pPr>
            <a:r>
              <a:rPr lang="ca-ES" altLang="ca-ES" sz="2400" dirty="0">
                <a:latin typeface="Comic Sans MS" pitchFamily="66" charset="0"/>
              </a:rPr>
              <a:t>Si tenim dades d’on estem, i es prenen decisions de govern per aconseguir canvis positius, podrem esbrinar l’impacte real d’aquests canvis.</a:t>
            </a:r>
          </a:p>
          <a:p>
            <a:pPr marL="446088" indent="-446088">
              <a:spcBef>
                <a:spcPct val="0"/>
              </a:spcBef>
              <a:buClr>
                <a:schemeClr val="accent3">
                  <a:lumMod val="50000"/>
                </a:schemeClr>
              </a:buClr>
              <a:buFont typeface="Wingdings" pitchFamily="2" charset="2"/>
              <a:buChar char="Ø"/>
            </a:pPr>
            <a:r>
              <a:rPr lang="ca-ES" altLang="ca-ES" sz="2400" dirty="0">
                <a:latin typeface="Comic Sans MS" pitchFamily="66" charset="0"/>
              </a:rPr>
              <a:t>Qualsevol canvi que incideixi en temes que afecten els més joves, requereix també de saber-ne el grau de satisfacció dels propis joves amb aquests canvis. </a:t>
            </a:r>
          </a:p>
        </p:txBody>
      </p:sp>
    </p:spTree>
    <p:extLst>
      <p:ext uri="{BB962C8B-B14F-4D97-AF65-F5344CB8AC3E}">
        <p14:creationId xmlns:p14="http://schemas.microsoft.com/office/powerpoint/2010/main" val="41953480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175" y="188639"/>
            <a:ext cx="8748463" cy="1195431"/>
          </a:xfrm>
          <a:solidFill>
            <a:srgbClr val="92D050"/>
          </a:solidFill>
        </p:spPr>
        <p:txBody>
          <a:bodyPr>
            <a:noAutofit/>
          </a:bodyPr>
          <a:lstStyle/>
          <a:p>
            <a:pPr algn="ctr">
              <a:spcBef>
                <a:spcPts val="0"/>
              </a:spcBef>
            </a:pPr>
            <a:r>
              <a:rPr lang="ca-ES" sz="3600" b="1" dirty="0" smtClean="0">
                <a:solidFill>
                  <a:schemeClr val="accent3"/>
                </a:solidFill>
                <a:effectLst>
                  <a:outerShdw blurRad="38100" dist="38100" dir="2700000" algn="tl">
                    <a:srgbClr val="000000">
                      <a:alpha val="43137"/>
                    </a:srgbClr>
                  </a:outerShdw>
                </a:effectLst>
                <a:latin typeface="Comic Sans MS" panose="030F0702030302020204" pitchFamily="66" charset="0"/>
              </a:rPr>
              <a:t>Els infants: informants clau </a:t>
            </a:r>
          </a:p>
          <a:p>
            <a:pPr algn="ctr">
              <a:spcBef>
                <a:spcPts val="0"/>
              </a:spcBef>
            </a:pPr>
            <a:r>
              <a:rPr lang="ca-ES" sz="3600" b="1" dirty="0" smtClean="0">
                <a:solidFill>
                  <a:schemeClr val="accent3"/>
                </a:solidFill>
                <a:effectLst>
                  <a:outerShdw blurRad="38100" dist="38100" dir="2700000" algn="tl">
                    <a:srgbClr val="000000">
                      <a:alpha val="43137"/>
                    </a:srgbClr>
                  </a:outerShdw>
                </a:effectLst>
                <a:latin typeface="Comic Sans MS" panose="030F0702030302020204" pitchFamily="66" charset="0"/>
              </a:rPr>
              <a:t>sobre el seu benestar</a:t>
            </a:r>
          </a:p>
        </p:txBody>
      </p:sp>
      <p:sp>
        <p:nvSpPr>
          <p:cNvPr id="6" name="TextBox 5"/>
          <p:cNvSpPr txBox="1"/>
          <p:nvPr/>
        </p:nvSpPr>
        <p:spPr>
          <a:xfrm>
            <a:off x="179512" y="6299388"/>
            <a:ext cx="2628292" cy="461665"/>
          </a:xfrm>
          <a:prstGeom prst="rect">
            <a:avLst/>
          </a:prstGeom>
          <a:noFill/>
        </p:spPr>
        <p:txBody>
          <a:bodyPr wrap="square" rtlCol="1">
            <a:spAutoFit/>
          </a:bodyPr>
          <a:lstStyle/>
          <a:p>
            <a:pPr algn="l" rtl="0"/>
            <a:r>
              <a:rPr lang="en-US" sz="2400" smtClean="0">
                <a:solidFill>
                  <a:schemeClr val="bg1">
                    <a:lumMod val="85000"/>
                    <a:lumOff val="15000"/>
                  </a:schemeClr>
                </a:solidFill>
              </a:rPr>
              <a:t>www.isciweb.org</a:t>
            </a:r>
            <a:endParaRPr lang="he-IL" sz="2400" dirty="0">
              <a:solidFill>
                <a:schemeClr val="bg1">
                  <a:lumMod val="85000"/>
                  <a:lumOff val="15000"/>
                </a:schemeClr>
              </a:solidFill>
            </a:endParaRPr>
          </a:p>
        </p:txBody>
      </p:sp>
      <p:sp>
        <p:nvSpPr>
          <p:cNvPr id="2" name="Rectangle 1"/>
          <p:cNvSpPr/>
          <p:nvPr/>
        </p:nvSpPr>
        <p:spPr>
          <a:xfrm>
            <a:off x="-28964" y="1384071"/>
            <a:ext cx="8561404" cy="846386"/>
          </a:xfrm>
          <a:prstGeom prst="rect">
            <a:avLst/>
          </a:prstGeom>
        </p:spPr>
        <p:txBody>
          <a:bodyPr wrap="square">
            <a:spAutoFit/>
          </a:bodyPr>
          <a:lstStyle/>
          <a:p>
            <a:pPr algn="ctr">
              <a:spcAft>
                <a:spcPts val="600"/>
              </a:spcAft>
            </a:pPr>
            <a:r>
              <a:rPr lang="ca-ES" sz="2400" b="1" i="1" dirty="0" smtClean="0">
                <a:latin typeface="Comic Sans MS" panose="030F0702030302020204" pitchFamily="66" charset="0"/>
              </a:rPr>
              <a:t> </a:t>
            </a:r>
            <a:r>
              <a:rPr lang="ca-ES" sz="2400" b="1" dirty="0" smtClean="0">
                <a:latin typeface="Comic Sans MS" panose="030F0702030302020204" pitchFamily="66" charset="0"/>
              </a:rPr>
              <a:t>Ferran Casas</a:t>
            </a:r>
          </a:p>
          <a:p>
            <a:pPr algn="ctr">
              <a:spcAft>
                <a:spcPts val="600"/>
              </a:spcAft>
            </a:pPr>
            <a:r>
              <a:rPr lang="ca-ES" sz="2000" dirty="0" smtClean="0">
                <a:latin typeface="Comic Sans MS" panose="030F0702030302020204" pitchFamily="66" charset="0"/>
              </a:rPr>
              <a:t>Catedràtic de psicologia social. Professor emèrit</a:t>
            </a:r>
          </a:p>
        </p:txBody>
      </p:sp>
      <p:pic>
        <p:nvPicPr>
          <p:cNvPr id="1026" name="Picture 2" descr="Z:\ERIDIQV\ERIDÍQV Gemma\Altres\Web Cummins\de costat.jpg"/>
          <p:cNvPicPr>
            <a:picLocks noChangeAspect="1" noChangeArrowheads="1"/>
          </p:cNvPicPr>
          <p:nvPr/>
        </p:nvPicPr>
        <p:blipFill rotWithShape="1">
          <a:blip r:embed="rId2">
            <a:extLst>
              <a:ext uri="{28A0092B-C50C-407E-A947-70E740481C1C}">
                <a14:useLocalDpi xmlns:a14="http://schemas.microsoft.com/office/drawing/2010/main" val="0"/>
              </a:ext>
            </a:extLst>
          </a:blip>
          <a:srcRect r="79221"/>
          <a:stretch/>
        </p:blipFill>
        <p:spPr bwMode="auto">
          <a:xfrm>
            <a:off x="3419872" y="3516495"/>
            <a:ext cx="1450302" cy="101521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ERIDIQV\ERIDÍQV Gemma\Altres\Web Cummins\de costat.jpg"/>
          <p:cNvPicPr>
            <a:picLocks noChangeAspect="1" noChangeArrowheads="1"/>
          </p:cNvPicPr>
          <p:nvPr/>
        </p:nvPicPr>
        <p:blipFill rotWithShape="1">
          <a:blip r:embed="rId2">
            <a:extLst>
              <a:ext uri="{28A0092B-C50C-407E-A947-70E740481C1C}">
                <a14:useLocalDpi xmlns:a14="http://schemas.microsoft.com/office/drawing/2010/main" val="0"/>
              </a:ext>
            </a:extLst>
          </a:blip>
          <a:srcRect l="65868" r="2774"/>
          <a:stretch/>
        </p:blipFill>
        <p:spPr bwMode="auto">
          <a:xfrm>
            <a:off x="5103827" y="3609243"/>
            <a:ext cx="1700421" cy="788749"/>
          </a:xfrm>
          <a:prstGeom prst="rect">
            <a:avLst/>
          </a:prstGeom>
          <a:noFill/>
          <a:extLst>
            <a:ext uri="{909E8E84-426E-40DD-AFC4-6F175D3DCCD1}">
              <a14:hiddenFill xmlns:a14="http://schemas.microsoft.com/office/drawing/2010/main">
                <a:solidFill>
                  <a:srgbClr val="FFFFFF"/>
                </a:solidFill>
              </a14:hiddenFill>
            </a:ext>
          </a:extLst>
        </p:spPr>
      </p:pic>
      <p:pic>
        <p:nvPicPr>
          <p:cNvPr id="9" name="Imatge 12" descr="http://www.udg.edu/Portals/186/logotip/Universitat/PNG/negatiu/UdG_sigles_ne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3512647"/>
            <a:ext cx="1116965" cy="981943"/>
          </a:xfrm>
          <a:prstGeom prst="rect">
            <a:avLst/>
          </a:prstGeom>
          <a:noFill/>
          <a:ln>
            <a:noFill/>
          </a:ln>
        </p:spPr>
      </p:pic>
      <p:sp>
        <p:nvSpPr>
          <p:cNvPr id="10" name="WordArt 10"/>
          <p:cNvSpPr>
            <a:spLocks noChangeArrowheads="1" noChangeShapeType="1" noTextEdit="1"/>
          </p:cNvSpPr>
          <p:nvPr/>
        </p:nvSpPr>
        <p:spPr bwMode="auto">
          <a:xfrm>
            <a:off x="850210" y="2462791"/>
            <a:ext cx="6944568" cy="966209"/>
          </a:xfrm>
          <a:prstGeom prst="rect">
            <a:avLst/>
          </a:prstGeom>
        </p:spPr>
        <p:txBody>
          <a:bodyPr wrap="none" fromWordArt="1">
            <a:prstTxWarp prst="textPlain">
              <a:avLst>
                <a:gd name="adj" fmla="val 50000"/>
              </a:avLst>
            </a:prstTxWarp>
          </a:bodyPr>
          <a:lstStyle/>
          <a:p>
            <a:pPr algn="ctr"/>
            <a:r>
              <a:rPr lang="ca-ES" sz="1600" kern="10" dirty="0" smtClean="0">
                <a:ln w="0">
                  <a:solidFill>
                    <a:srgbClr val="000000"/>
                  </a:solidFill>
                  <a:round/>
                  <a:headEnd/>
                  <a:tailEnd/>
                </a:ln>
                <a:solidFill>
                  <a:srgbClr val="0070C0"/>
                </a:solidFill>
                <a:latin typeface="Comic Sans MS"/>
              </a:rPr>
              <a:t>Institut de Recerca sobre Qualitat de Vida</a:t>
            </a:r>
          </a:p>
          <a:p>
            <a:pPr algn="ctr"/>
            <a:r>
              <a:rPr lang="ca-ES" sz="1600" kern="10" dirty="0" smtClean="0">
                <a:ln w="0">
                  <a:solidFill>
                    <a:srgbClr val="000000"/>
                  </a:solidFill>
                  <a:round/>
                  <a:headEnd/>
                  <a:tailEnd/>
                </a:ln>
                <a:solidFill>
                  <a:srgbClr val="0070C0"/>
                </a:solidFill>
                <a:latin typeface="Comic Sans MS"/>
              </a:rPr>
              <a:t>Universitat de Girona</a:t>
            </a:r>
          </a:p>
          <a:p>
            <a:pPr algn="ctr"/>
            <a:r>
              <a:rPr lang="ca-ES" sz="1600" kern="10" dirty="0" smtClean="0">
                <a:ln w="0">
                  <a:solidFill>
                    <a:srgbClr val="000000"/>
                  </a:solidFill>
                  <a:round/>
                  <a:headEnd/>
                  <a:tailEnd/>
                </a:ln>
                <a:solidFill>
                  <a:srgbClr val="0070C0"/>
                </a:solidFill>
                <a:latin typeface="Comic Sans MS"/>
              </a:rPr>
              <a:t>ERIDIQV: htpp://www.udg.edu/eridiqv </a:t>
            </a:r>
            <a:endParaRPr lang="ca-ES" sz="1600" kern="10" dirty="0">
              <a:ln w="0">
                <a:solidFill>
                  <a:srgbClr val="000000"/>
                </a:solidFill>
                <a:round/>
                <a:headEnd/>
                <a:tailEnd/>
              </a:ln>
              <a:solidFill>
                <a:srgbClr val="0070C0"/>
              </a:solidFill>
              <a:latin typeface="Comic Sans MS"/>
            </a:endParaRPr>
          </a:p>
        </p:txBody>
      </p:sp>
      <p:sp>
        <p:nvSpPr>
          <p:cNvPr id="11" name="10 Rectángulo"/>
          <p:cNvSpPr/>
          <p:nvPr/>
        </p:nvSpPr>
        <p:spPr>
          <a:xfrm>
            <a:off x="251520" y="4655510"/>
            <a:ext cx="6552728" cy="2108269"/>
          </a:xfrm>
          <a:prstGeom prst="rect">
            <a:avLst/>
          </a:prstGeom>
        </p:spPr>
        <p:txBody>
          <a:bodyPr wrap="square">
            <a:spAutoFit/>
          </a:bodyPr>
          <a:lstStyle/>
          <a:p>
            <a:pPr algn="ctr"/>
            <a:r>
              <a:rPr lang="it-IT" sz="2400" b="1" dirty="0" smtClean="0">
                <a:solidFill>
                  <a:schemeClr val="accent3">
                    <a:lumMod val="75000"/>
                  </a:schemeClr>
                </a:solidFill>
                <a:latin typeface="Comic Sans MS" panose="030F0702030302020204" pitchFamily="66" charset="0"/>
              </a:rPr>
              <a:t>LA </a:t>
            </a:r>
            <a:r>
              <a:rPr lang="it-IT" sz="2400" b="1" dirty="0">
                <a:solidFill>
                  <a:schemeClr val="accent3">
                    <a:lumMod val="75000"/>
                  </a:schemeClr>
                </a:solidFill>
                <a:latin typeface="Comic Sans MS" panose="030F0702030302020204" pitchFamily="66" charset="0"/>
              </a:rPr>
              <a:t>INFERMERA ESCOLAR, UN ACTIU PER A LA SALUT DINS I FORA DE L’ESCOLA </a:t>
            </a:r>
            <a:endParaRPr lang="it-IT" sz="2400" dirty="0">
              <a:solidFill>
                <a:schemeClr val="accent3">
                  <a:lumMod val="75000"/>
                </a:schemeClr>
              </a:solidFill>
              <a:latin typeface="Comic Sans MS" panose="030F0702030302020204" pitchFamily="66" charset="0"/>
            </a:endParaRPr>
          </a:p>
          <a:p>
            <a:pPr algn="ctr"/>
            <a:r>
              <a:rPr lang="it-IT" sz="2400" b="1" dirty="0">
                <a:solidFill>
                  <a:schemeClr val="accent3">
                    <a:lumMod val="75000"/>
                  </a:schemeClr>
                </a:solidFill>
                <a:latin typeface="Comic Sans MS" panose="030F0702030302020204" pitchFamily="66" charset="0"/>
              </a:rPr>
              <a:t>Integrant la salut a </a:t>
            </a:r>
            <a:r>
              <a:rPr lang="it-IT" sz="2400" b="1" dirty="0" smtClean="0">
                <a:solidFill>
                  <a:schemeClr val="accent3">
                    <a:lumMod val="75000"/>
                  </a:schemeClr>
                </a:solidFill>
                <a:latin typeface="Comic Sans MS" panose="030F0702030302020204" pitchFamily="66" charset="0"/>
              </a:rPr>
              <a:t>l’escola</a:t>
            </a:r>
          </a:p>
          <a:p>
            <a:pPr algn="ctr">
              <a:spcBef>
                <a:spcPts val="1800"/>
              </a:spcBef>
              <a:spcAft>
                <a:spcPts val="1800"/>
              </a:spcAft>
            </a:pPr>
            <a:r>
              <a:rPr lang="it-IT" sz="2000" b="1" dirty="0" smtClean="0">
                <a:solidFill>
                  <a:srgbClr val="002060"/>
                </a:solidFill>
                <a:latin typeface="Comic Sans MS" panose="030F0702030302020204" pitchFamily="66" charset="0"/>
              </a:rPr>
              <a:t>Barcelona, 12 d’Abril de 2018</a:t>
            </a:r>
            <a:endParaRPr lang="it-IT" sz="2000" dirty="0">
              <a:solidFill>
                <a:srgbClr val="002060"/>
              </a:solidFill>
              <a:latin typeface="Comic Sans MS" panose="030F0702030302020204" pitchFamily="66" charset="0"/>
            </a:endParaRPr>
          </a:p>
        </p:txBody>
      </p:sp>
      <p:pic>
        <p:nvPicPr>
          <p:cNvPr id="8194" name="Picture 2" descr="C:\Users\usuari\AppData\Local\Microsoft\Windows\INetCache\Content.Outlook\MZNIIO35\logo aci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3127" y="4221089"/>
            <a:ext cx="1914525" cy="263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332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04664"/>
            <a:ext cx="8363272" cy="648072"/>
          </a:xfrm>
          <a:solidFill>
            <a:srgbClr val="92D050"/>
          </a:solidFill>
        </p:spPr>
        <p:txBody>
          <a:bodyPr>
            <a:normAutofit fontScale="90000"/>
          </a:bodyPr>
          <a:lstStyle/>
          <a:p>
            <a:pPr eaLnBrk="1" hangingPunct="1">
              <a:defRPr/>
            </a:pPr>
            <a:r>
              <a:rPr lang="ca-ES" altLang="ca-ES" sz="3600" b="1" dirty="0" smtClean="0">
                <a:solidFill>
                  <a:schemeClr val="accent3">
                    <a:lumMod val="50000"/>
                  </a:schemeClr>
                </a:solidFill>
                <a:latin typeface="Comic Sans MS" pitchFamily="66" charset="0"/>
              </a:rPr>
              <a:t>Incorporant els drets dels infants, i més…</a:t>
            </a:r>
          </a:p>
        </p:txBody>
      </p:sp>
      <p:sp>
        <p:nvSpPr>
          <p:cNvPr id="10243" name="Content Placeholder 2"/>
          <p:cNvSpPr>
            <a:spLocks noGrp="1"/>
          </p:cNvSpPr>
          <p:nvPr>
            <p:ph idx="4294967295"/>
          </p:nvPr>
        </p:nvSpPr>
        <p:spPr>
          <a:xfrm>
            <a:off x="467544" y="1412776"/>
            <a:ext cx="7920111" cy="5076800"/>
          </a:xfrm>
          <a:solidFill>
            <a:srgbClr val="CCFFCC">
              <a:alpha val="45097"/>
            </a:srgbClr>
          </a:solidFill>
        </p:spPr>
        <p:txBody>
          <a:bodyPr>
            <a:normAutofit lnSpcReduction="10000"/>
          </a:bodyPr>
          <a:lstStyle/>
          <a:p>
            <a:pPr marL="365125" indent="-282575" eaLnBrk="1" hangingPunct="1">
              <a:lnSpc>
                <a:spcPct val="80000"/>
              </a:lnSpc>
              <a:buClr>
                <a:schemeClr val="accent3">
                  <a:lumMod val="50000"/>
                </a:schemeClr>
              </a:buClr>
              <a:buFont typeface="Wingdings 2" pitchFamily="18" charset="2"/>
              <a:buChar char=""/>
            </a:pPr>
            <a:r>
              <a:rPr lang="ca-ES" altLang="ca-ES" sz="2400" dirty="0" smtClean="0">
                <a:latin typeface="Comic Sans MS" pitchFamily="66" charset="0"/>
              </a:rPr>
              <a:t>Malgrat que el moviment dels indicadors d’infància es va inspirar, i fins a cert punt fins i tots es va orientar, a partir del moviment dels drets de l’infant, va més enllà de sols monitoritzar la situació dels seus drets. </a:t>
            </a:r>
          </a:p>
          <a:p>
            <a:pPr marL="365125" indent="-282575" eaLnBrk="1" hangingPunct="1">
              <a:lnSpc>
                <a:spcPct val="80000"/>
              </a:lnSpc>
              <a:buClr>
                <a:schemeClr val="accent3">
                  <a:lumMod val="50000"/>
                </a:schemeClr>
              </a:buClr>
              <a:buFont typeface="Wingdings 2" pitchFamily="18" charset="2"/>
              <a:buChar char=""/>
            </a:pPr>
            <a:r>
              <a:rPr lang="ca-ES" altLang="ca-ES" sz="2400" dirty="0" smtClean="0">
                <a:latin typeface="Comic Sans MS" pitchFamily="66" charset="0"/>
              </a:rPr>
              <a:t>Potser que la diferència més crucial entre ambdós moviments estigui en l'estàndard que utilitzen per mesurar la situació de la infància. El benestar infantil generalment es focalitza en el que es desitja, però supervisar els drets de la infància es fa a partir de mínims legalment establerts. </a:t>
            </a:r>
          </a:p>
          <a:p>
            <a:pPr marL="365125" indent="-282575" eaLnBrk="1" hangingPunct="1">
              <a:lnSpc>
                <a:spcPct val="80000"/>
              </a:lnSpc>
              <a:buClr>
                <a:schemeClr val="accent3">
                  <a:lumMod val="50000"/>
                </a:schemeClr>
              </a:buClr>
              <a:buFont typeface="Wingdings 2" pitchFamily="18" charset="2"/>
              <a:buChar char=""/>
            </a:pPr>
            <a:r>
              <a:rPr lang="ca-ES" altLang="ca-ES" sz="2400" dirty="0" smtClean="0">
                <a:latin typeface="Comic Sans MS" pitchFamily="66" charset="0"/>
              </a:rPr>
              <a:t>Monitoritzar els drets i monitoritzar el benestar comparteixen el seu interès pels indicadors centrats en l’infant, és a dir, en mesuraments fets a nivell i en la perspectiva del propi infant. </a:t>
            </a:r>
          </a:p>
          <a:p>
            <a:pPr marL="365125" indent="-282575" eaLnBrk="1" hangingPunct="1">
              <a:lnSpc>
                <a:spcPct val="80000"/>
              </a:lnSpc>
              <a:buClr>
                <a:schemeClr val="accent3">
                  <a:lumMod val="50000"/>
                </a:schemeClr>
              </a:buClr>
              <a:buFont typeface="Wingdings 2" pitchFamily="18" charset="2"/>
              <a:buChar char=""/>
            </a:pPr>
            <a:r>
              <a:rPr lang="ca-ES" altLang="ca-ES" sz="2400" dirty="0" smtClean="0">
                <a:latin typeface="Comic Sans MS" pitchFamily="66" charset="0"/>
              </a:rPr>
              <a:t>Aquest tipus d’indicadors són els que actualment generen molta atenció i debat per </a:t>
            </a:r>
            <a:r>
              <a:rPr lang="ca-ES" altLang="ca-ES" sz="2400" dirty="0">
                <a:latin typeface="Comic Sans MS" pitchFamily="66" charset="0"/>
              </a:rPr>
              <a:t>a</a:t>
            </a:r>
            <a:r>
              <a:rPr lang="ca-ES" altLang="ca-ES" sz="2400" dirty="0" smtClean="0">
                <a:latin typeface="Comic Sans MS" pitchFamily="66" charset="0"/>
              </a:rPr>
              <a:t>valuar la situació de la infància.</a:t>
            </a:r>
          </a:p>
        </p:txBody>
      </p:sp>
    </p:spTree>
    <p:extLst>
      <p:ext uri="{BB962C8B-B14F-4D97-AF65-F5344CB8AC3E}">
        <p14:creationId xmlns:p14="http://schemas.microsoft.com/office/powerpoint/2010/main" val="27523930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Adjacency</Template>
  <TotalTime>8732</TotalTime>
  <Words>6240</Words>
  <Application>Microsoft Office PowerPoint</Application>
  <PresentationFormat>Presentación en pantalla (4:3)</PresentationFormat>
  <Paragraphs>885</Paragraphs>
  <Slides>84</Slides>
  <Notes>24</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84</vt:i4>
      </vt:variant>
    </vt:vector>
  </HeadingPairs>
  <TitlesOfParts>
    <vt:vector size="87" baseType="lpstr">
      <vt:lpstr>Adyacencia</vt:lpstr>
      <vt:lpstr>Document</vt:lpstr>
      <vt:lpstr>Gráfico</vt:lpstr>
      <vt:lpstr>Presentación de PowerPoint</vt:lpstr>
      <vt:lpstr>Què entenem per benestar?</vt:lpstr>
      <vt:lpstr>Por què indicadors subjectius?</vt:lpstr>
      <vt:lpstr>Dades subjectives macro-socials  d’infants i adolescents?</vt:lpstr>
      <vt:lpstr>Dades subjectives macro-socials  d’adults?</vt:lpstr>
      <vt:lpstr>Dades proporcionades per adults…</vt:lpstr>
      <vt:lpstr>De la supervivència i la cobertura de necessitats, al desenvolupament i el benestar </vt:lpstr>
      <vt:lpstr>Del negatiu al positiu</vt:lpstr>
      <vt:lpstr>Incorporant els drets dels infants, i més…</vt:lpstr>
      <vt:lpstr>D'aconseguir estar be (well-becoming) (futur) al benestar present (well-being)</vt:lpstr>
      <vt:lpstr>De la perspectiva adulta a la perspectiva del infant</vt:lpstr>
      <vt:lpstr>En resum</vt:lpstr>
      <vt:lpstr>Naixement del “moviment dels indicadors d’infància” (Ben-Arieh, 2008)</vt:lpstr>
      <vt:lpstr>Articulant indicadors objectius i subjectius sobre el benestar de la infància i l’adolescència (I)</vt:lpstr>
      <vt:lpstr>Articulant indicadors objectius i subjectius sobre el benestar de la infància i l’adolescència (II)</vt:lpstr>
      <vt:lpstr>Articulant indicadors objectius i subjectius sobre el benestar de la infància i l’adolescència (III)</vt:lpstr>
      <vt:lpstr>La nova recerca amb adolescents  (12-16 anys) </vt:lpstr>
      <vt:lpstr>Investigació estereotipada i resultats “inesperats”</vt:lpstr>
      <vt:lpstr>Resultats inesperats i reptes (I)</vt:lpstr>
      <vt:lpstr>Activitats preferides pels nois i noies entre 7 i 16 anys, en una mostra espanyola</vt:lpstr>
      <vt:lpstr>Activitats preferides pels nois i noies entre 12 i 16 anys, en una mostra catalana  (N = 4.945). Puntuació entre 0 i 10.</vt:lpstr>
      <vt:lpstr>Resultats inesperats i reptes (II)</vt:lpstr>
      <vt:lpstr>Aspiracions de valor projectades al complir els 21 anys, segons el propi noi o noia i segons els seus progenitors.  N = 1.184 adolescents 12 a 16 anys, i 468 progenitors. Sobre 21 valors.  Mitjana de les puntuacions de 0 a 10. Catalunya. 2003.</vt:lpstr>
      <vt:lpstr>Resultats inesperats i reptes (III)</vt:lpstr>
      <vt:lpstr>Presentación de PowerPoint</vt:lpstr>
      <vt:lpstr>Presentación de PowerPoint</vt:lpstr>
      <vt:lpstr>Catalunya. El benestar subjectiu mesurat amb 6 instruments diferents (12-16 anys)</vt:lpstr>
      <vt:lpstr>Presentación de PowerPoint</vt:lpstr>
      <vt:lpstr>Resultats inesperats i reptes (IV)</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Història (I)</vt:lpstr>
      <vt:lpstr>Història (II)</vt:lpstr>
      <vt:lpstr>Presentación de PowerPoint</vt:lpstr>
      <vt:lpstr>Reptes</vt:lpstr>
      <vt:lpstr>Presentación de PowerPoint</vt:lpstr>
      <vt:lpstr>Recerca complerta (segona onada): 2013- 2014. Suport de la Jacobs Foundation</vt:lpstr>
      <vt:lpstr>Recol·lecció de dades al Nepal</vt:lpstr>
      <vt:lpstr>Mostreig de la recerca complerta 2013-2104</vt:lpstr>
      <vt:lpstr>Presentación de PowerPoint</vt:lpstr>
      <vt:lpstr>Resultats a Catalunya</vt:lpstr>
      <vt:lpstr>Mostra recollida</vt:lpstr>
      <vt:lpstr>Els participants</vt:lpstr>
      <vt:lpstr>Presentación de PowerPoint</vt:lpstr>
      <vt:lpstr>Presentación de PowerPoint</vt:lpstr>
      <vt:lpstr>Els teus amics i les altres persones </vt:lpstr>
      <vt:lpstr>L’escola (I)</vt:lpstr>
      <vt:lpstr>L’escola (II)</vt:lpstr>
      <vt:lpstr>L’escola (III)</vt:lpstr>
      <vt:lpstr>Ús del temps</vt:lpstr>
      <vt:lpstr>Els drets dels infants (I)</vt:lpstr>
      <vt:lpstr>Els drets dels infants (II)</vt:lpstr>
      <vt:lpstr>Els drets dels infants (III)</vt:lpstr>
      <vt:lpstr>La teva vida i el teu futur</vt:lpstr>
      <vt:lpstr>Benestar subjectiu (1)</vt:lpstr>
      <vt:lpstr>Benestar subjectiu (2)</vt:lpstr>
      <vt:lpstr>Afectes nuclears</vt:lpstr>
      <vt:lpstr>Sub-escales de l’Índex General de Satisfacció per àmbits</vt:lpstr>
      <vt:lpstr>Alguns resultats a Catalunya (I)</vt:lpstr>
      <vt:lpstr>Alguns resultats a Catalunya (II)</vt:lpstr>
      <vt:lpstr>Alguns resultats a Catalunya (III)</vt:lpstr>
      <vt:lpstr>Alguns resultats a Catalunya (IV)</vt:lpstr>
      <vt:lpstr>Alguns resultats destacables a Catalunya (V)</vt:lpstr>
      <vt:lpstr>Recol·lecció de dades a Etiòpia</vt:lpstr>
      <vt:lpstr>Satisfacció amb l’aparença segons sexe</vt:lpstr>
      <vt:lpstr>Satisfacció amb la vida d’estudiant, segons l’edat</vt:lpstr>
      <vt:lpstr>Bullying: Els companys els peguen</vt:lpstr>
      <vt:lpstr>Bullying: Els companys els deixen de banda</vt:lpstr>
      <vt:lpstr>Coneixement dels drets dels infants</vt:lpstr>
      <vt:lpstr>Els adults respecten els drets dels infants?</vt:lpstr>
      <vt:lpstr>Els adults respecten els drets dels infants?</vt:lpstr>
      <vt:lpstr>Reflexions sobre la recerca</vt:lpstr>
      <vt:lpstr>Alguns elements de discussió (I)</vt:lpstr>
      <vt:lpstr>Alguns elements de discussió (II)</vt:lpstr>
      <vt:lpstr>Reflexions finals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TOSHIBA</dc:creator>
  <cp:lastModifiedBy>usuari</cp:lastModifiedBy>
  <cp:revision>184</cp:revision>
  <cp:lastPrinted>2015-05-20T23:56:44Z</cp:lastPrinted>
  <dcterms:created xsi:type="dcterms:W3CDTF">2015-04-27T20:56:11Z</dcterms:created>
  <dcterms:modified xsi:type="dcterms:W3CDTF">2018-04-11T16:13:15Z</dcterms:modified>
</cp:coreProperties>
</file>